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8" r:id="rId3"/>
    <p:sldId id="271" r:id="rId4"/>
    <p:sldId id="262" r:id="rId5"/>
    <p:sldId id="277" r:id="rId6"/>
    <p:sldId id="264" r:id="rId7"/>
    <p:sldId id="266" r:id="rId8"/>
    <p:sldId id="278" r:id="rId9"/>
    <p:sldId id="279" r:id="rId10"/>
    <p:sldId id="268" r:id="rId11"/>
    <p:sldId id="269" r:id="rId12"/>
    <p:sldId id="270" r:id="rId13"/>
    <p:sldId id="272" r:id="rId14"/>
    <p:sldId id="280" r:id="rId15"/>
    <p:sldId id="281" r:id="rId16"/>
    <p:sldId id="282" r:id="rId17"/>
    <p:sldId id="273" r:id="rId18"/>
    <p:sldId id="274" r:id="rId19"/>
    <p:sldId id="275" r:id="rId20"/>
    <p:sldId id="283" r:id="rId21"/>
  </p:sldIdLst>
  <p:sldSz cx="12192000" cy="6858000"/>
  <p:notesSz cx="6669088"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eorges Cherry" initials="GC" lastIdx="1" clrIdx="0">
    <p:extLst>
      <p:ext uri="{19B8F6BF-5375-455C-9EA6-DF929625EA0E}">
        <p15:presenceInfo xmlns:p15="http://schemas.microsoft.com/office/powerpoint/2012/main" userId="e14dfef14f38cef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69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65CDB6C-5A35-4E70-8ACC-5199CCCAB16A}"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fr-FR"/>
        </a:p>
      </dgm:t>
    </dgm:pt>
    <dgm:pt modelId="{3C6F5396-2035-4892-A23B-7312EE2F1725}">
      <dgm:prSet phldrT="[Texte]">
        <dgm:style>
          <a:lnRef idx="2">
            <a:schemeClr val="accent1"/>
          </a:lnRef>
          <a:fillRef idx="1">
            <a:schemeClr val="lt1"/>
          </a:fillRef>
          <a:effectRef idx="0">
            <a:schemeClr val="accent1"/>
          </a:effectRef>
          <a:fontRef idx="minor">
            <a:schemeClr val="dk1"/>
          </a:fontRef>
        </dgm:style>
      </dgm:prSet>
      <dgm:spPr/>
      <dgm:t>
        <a:bodyPr/>
        <a:lstStyle/>
        <a:p>
          <a:r>
            <a:rPr lang="fr-FR" dirty="0"/>
            <a:t>biblio</a:t>
          </a:r>
        </a:p>
      </dgm:t>
    </dgm:pt>
    <dgm:pt modelId="{691F27B8-7AF5-4951-ADE8-00D1905C5AF4}" type="parTrans" cxnId="{8F94D70E-BA9C-4207-B242-C4C01CED20B2}">
      <dgm:prSet/>
      <dgm:spPr/>
      <dgm:t>
        <a:bodyPr/>
        <a:lstStyle/>
        <a:p>
          <a:endParaRPr lang="fr-FR"/>
        </a:p>
      </dgm:t>
    </dgm:pt>
    <dgm:pt modelId="{BD17DEB8-5835-48FE-B207-3C80A91A0A5B}" type="sibTrans" cxnId="{8F94D70E-BA9C-4207-B242-C4C01CED20B2}">
      <dgm:prSet/>
      <dgm:spPr/>
      <dgm:t>
        <a:bodyPr/>
        <a:lstStyle/>
        <a:p>
          <a:endParaRPr lang="fr-FR"/>
        </a:p>
      </dgm:t>
    </dgm:pt>
    <dgm:pt modelId="{84BB9A87-7FFC-4A17-B39D-30DAA91C8266}">
      <dgm:prSet phldrT="[Texte]">
        <dgm:style>
          <a:lnRef idx="2">
            <a:schemeClr val="accent1"/>
          </a:lnRef>
          <a:fillRef idx="1">
            <a:schemeClr val="lt1"/>
          </a:fillRef>
          <a:effectRef idx="0">
            <a:schemeClr val="accent1"/>
          </a:effectRef>
          <a:fontRef idx="minor">
            <a:schemeClr val="dk1"/>
          </a:fontRef>
        </dgm:style>
      </dgm:prSet>
      <dgm:spPr/>
      <dgm:t>
        <a:bodyPr/>
        <a:lstStyle/>
        <a:p>
          <a:r>
            <a:rPr lang="fr-FR" dirty="0"/>
            <a:t>livre</a:t>
          </a:r>
        </a:p>
      </dgm:t>
    </dgm:pt>
    <dgm:pt modelId="{FC51024C-5C6D-486C-8199-7C712E6B7113}" type="parTrans" cxnId="{96C24321-6DEE-40A0-A623-747E39CDEF72}">
      <dgm:prSet/>
      <dgm:spPr/>
      <dgm:t>
        <a:bodyPr/>
        <a:lstStyle/>
        <a:p>
          <a:endParaRPr lang="fr-FR"/>
        </a:p>
      </dgm:t>
    </dgm:pt>
    <dgm:pt modelId="{13E1D8CD-1886-4273-9C21-D3AA6CF6A98D}" type="sibTrans" cxnId="{96C24321-6DEE-40A0-A623-747E39CDEF72}">
      <dgm:prSet/>
      <dgm:spPr/>
      <dgm:t>
        <a:bodyPr/>
        <a:lstStyle/>
        <a:p>
          <a:endParaRPr lang="fr-FR"/>
        </a:p>
      </dgm:t>
    </dgm:pt>
    <dgm:pt modelId="{0CD1BDBE-90F6-49C6-8EFD-14143CB3BF6E}">
      <dgm:prSet>
        <dgm:style>
          <a:lnRef idx="2">
            <a:schemeClr val="accent1"/>
          </a:lnRef>
          <a:fillRef idx="1">
            <a:schemeClr val="lt1"/>
          </a:fillRef>
          <a:effectRef idx="0">
            <a:schemeClr val="accent1"/>
          </a:effectRef>
          <a:fontRef idx="minor">
            <a:schemeClr val="dk1"/>
          </a:fontRef>
        </dgm:style>
      </dgm:prSet>
      <dgm:spPr/>
      <dgm:t>
        <a:bodyPr/>
        <a:lstStyle/>
        <a:p>
          <a:r>
            <a:rPr lang="fr-FR" dirty="0"/>
            <a:t>Titre</a:t>
          </a:r>
        </a:p>
        <a:p>
          <a:r>
            <a:rPr lang="fr-FR" b="1" dirty="0">
              <a:solidFill>
                <a:schemeClr val="accent1"/>
              </a:solidFill>
            </a:rPr>
            <a:t>Les Misérables</a:t>
          </a:r>
          <a:endParaRPr lang="fr-FR" dirty="0"/>
        </a:p>
      </dgm:t>
    </dgm:pt>
    <dgm:pt modelId="{0980318F-BCCE-4DD5-9402-16DA3215B470}" type="parTrans" cxnId="{06156560-8B5C-48EE-A12B-28C62318D327}">
      <dgm:prSet/>
      <dgm:spPr/>
      <dgm:t>
        <a:bodyPr/>
        <a:lstStyle/>
        <a:p>
          <a:endParaRPr lang="fr-FR"/>
        </a:p>
      </dgm:t>
    </dgm:pt>
    <dgm:pt modelId="{31F29E0E-54A8-4A12-8AA5-0ADD180B57FC}" type="sibTrans" cxnId="{06156560-8B5C-48EE-A12B-28C62318D327}">
      <dgm:prSet/>
      <dgm:spPr/>
      <dgm:t>
        <a:bodyPr/>
        <a:lstStyle/>
        <a:p>
          <a:endParaRPr lang="fr-FR"/>
        </a:p>
      </dgm:t>
    </dgm:pt>
    <dgm:pt modelId="{AE271FAD-C60A-495C-BE0B-0851FE4B32A3}">
      <dgm:prSet>
        <dgm:style>
          <a:lnRef idx="2">
            <a:schemeClr val="accent1"/>
          </a:lnRef>
          <a:fillRef idx="1">
            <a:schemeClr val="lt1"/>
          </a:fillRef>
          <a:effectRef idx="0">
            <a:schemeClr val="accent1"/>
          </a:effectRef>
          <a:fontRef idx="minor">
            <a:schemeClr val="dk1"/>
          </a:fontRef>
        </dgm:style>
      </dgm:prSet>
      <dgm:spPr/>
      <dgm:t>
        <a:bodyPr/>
        <a:lstStyle/>
        <a:p>
          <a:r>
            <a:rPr lang="fr-FR" dirty="0"/>
            <a:t>Auteur</a:t>
          </a:r>
        </a:p>
        <a:p>
          <a:r>
            <a:rPr lang="fr-FR" b="1" dirty="0">
              <a:solidFill>
                <a:schemeClr val="accent1"/>
              </a:solidFill>
            </a:rPr>
            <a:t>Victor Hugo</a:t>
          </a:r>
          <a:endParaRPr lang="fr-FR" dirty="0"/>
        </a:p>
      </dgm:t>
    </dgm:pt>
    <dgm:pt modelId="{61AF648A-710D-4777-A249-394A63A8C043}" type="parTrans" cxnId="{EB72CF1C-4085-4C3A-9D36-CAE37B866E2A}">
      <dgm:prSet/>
      <dgm:spPr/>
      <dgm:t>
        <a:bodyPr/>
        <a:lstStyle/>
        <a:p>
          <a:endParaRPr lang="fr-FR"/>
        </a:p>
      </dgm:t>
    </dgm:pt>
    <dgm:pt modelId="{E9835FBF-6CBA-4612-94C9-CF2136305186}" type="sibTrans" cxnId="{EB72CF1C-4085-4C3A-9D36-CAE37B866E2A}">
      <dgm:prSet/>
      <dgm:spPr/>
      <dgm:t>
        <a:bodyPr/>
        <a:lstStyle/>
        <a:p>
          <a:endParaRPr lang="fr-FR"/>
        </a:p>
      </dgm:t>
    </dgm:pt>
    <dgm:pt modelId="{233F7081-134B-4738-920B-24F323CDFB5E}">
      <dgm:prSet>
        <dgm:style>
          <a:lnRef idx="2">
            <a:schemeClr val="accent1"/>
          </a:lnRef>
          <a:fillRef idx="1">
            <a:schemeClr val="lt1"/>
          </a:fillRef>
          <a:effectRef idx="0">
            <a:schemeClr val="accent1"/>
          </a:effectRef>
          <a:fontRef idx="minor">
            <a:schemeClr val="dk1"/>
          </a:fontRef>
        </dgm:style>
      </dgm:prSet>
      <dgm:spPr/>
      <dgm:t>
        <a:bodyPr/>
        <a:lstStyle/>
        <a:p>
          <a:r>
            <a:rPr lang="fr-FR" dirty="0" err="1"/>
            <a:t>Nb_tomes</a:t>
          </a:r>
          <a:endParaRPr lang="fr-FR" dirty="0"/>
        </a:p>
        <a:p>
          <a:r>
            <a:rPr lang="fr-FR" b="1" dirty="0">
              <a:solidFill>
                <a:schemeClr val="accent1"/>
              </a:solidFill>
            </a:rPr>
            <a:t>3</a:t>
          </a:r>
          <a:endParaRPr lang="fr-FR" dirty="0"/>
        </a:p>
      </dgm:t>
    </dgm:pt>
    <dgm:pt modelId="{35D00079-D6D8-4D49-8E82-11D895AC8E9D}" type="parTrans" cxnId="{138D83AE-FCA3-4EA6-AF17-086B8C49333E}">
      <dgm:prSet/>
      <dgm:spPr/>
      <dgm:t>
        <a:bodyPr/>
        <a:lstStyle/>
        <a:p>
          <a:endParaRPr lang="fr-FR"/>
        </a:p>
      </dgm:t>
    </dgm:pt>
    <dgm:pt modelId="{E24A362C-BA44-4B5D-B96E-F1514EBB2B0F}" type="sibTrans" cxnId="{138D83AE-FCA3-4EA6-AF17-086B8C49333E}">
      <dgm:prSet/>
      <dgm:spPr/>
      <dgm:t>
        <a:bodyPr/>
        <a:lstStyle/>
        <a:p>
          <a:endParaRPr lang="fr-FR"/>
        </a:p>
      </dgm:t>
    </dgm:pt>
    <dgm:pt modelId="{8B329F15-2011-4541-A000-89E112D5C844}">
      <dgm:prSet>
        <dgm:style>
          <a:lnRef idx="2">
            <a:schemeClr val="accent1"/>
          </a:lnRef>
          <a:fillRef idx="1">
            <a:schemeClr val="lt1"/>
          </a:fillRef>
          <a:effectRef idx="0">
            <a:schemeClr val="accent1"/>
          </a:effectRef>
          <a:fontRef idx="minor">
            <a:schemeClr val="dk1"/>
          </a:fontRef>
        </dgm:style>
      </dgm:prSet>
      <dgm:spPr/>
      <dgm:t>
        <a:bodyPr/>
        <a:lstStyle/>
        <a:p>
          <a:r>
            <a:rPr lang="fr-FR" dirty="0"/>
            <a:t>Livre</a:t>
          </a:r>
        </a:p>
        <a:p>
          <a:r>
            <a:rPr lang="fr-FR" dirty="0"/>
            <a:t>Avec Lang=« en »</a:t>
          </a:r>
        </a:p>
      </dgm:t>
    </dgm:pt>
    <dgm:pt modelId="{61DB0266-7C39-4D86-AE77-9C9EC2E52897}" type="parTrans" cxnId="{BE52DE9D-88DB-4604-8958-C33E53613A6F}">
      <dgm:prSet/>
      <dgm:spPr/>
      <dgm:t>
        <a:bodyPr/>
        <a:lstStyle/>
        <a:p>
          <a:endParaRPr lang="fr-FR"/>
        </a:p>
      </dgm:t>
    </dgm:pt>
    <dgm:pt modelId="{5CBF25FB-4879-44D7-8AFB-DECE6914F9D7}" type="sibTrans" cxnId="{BE52DE9D-88DB-4604-8958-C33E53613A6F}">
      <dgm:prSet/>
      <dgm:spPr/>
      <dgm:t>
        <a:bodyPr/>
        <a:lstStyle/>
        <a:p>
          <a:endParaRPr lang="fr-FR"/>
        </a:p>
      </dgm:t>
    </dgm:pt>
    <dgm:pt modelId="{92261391-D567-42BD-856E-BA5AF102BD7B}">
      <dgm:prSet>
        <dgm:style>
          <a:lnRef idx="2">
            <a:schemeClr val="accent1"/>
          </a:lnRef>
          <a:fillRef idx="1">
            <a:schemeClr val="lt1"/>
          </a:fillRef>
          <a:effectRef idx="0">
            <a:schemeClr val="accent1"/>
          </a:effectRef>
          <a:fontRef idx="minor">
            <a:schemeClr val="dk1"/>
          </a:fontRef>
        </dgm:style>
      </dgm:prSet>
      <dgm:spPr/>
      <dgm:t>
        <a:bodyPr/>
        <a:lstStyle/>
        <a:p>
          <a:r>
            <a:rPr lang="fr-FR" dirty="0"/>
            <a:t>Titre</a:t>
          </a:r>
        </a:p>
        <a:p>
          <a:r>
            <a:rPr lang="fr-FR" b="1" dirty="0">
              <a:solidFill>
                <a:schemeClr val="accent1"/>
              </a:solidFill>
            </a:rPr>
            <a:t>David Copperfield</a:t>
          </a:r>
          <a:endParaRPr lang="fr-FR" dirty="0"/>
        </a:p>
      </dgm:t>
    </dgm:pt>
    <dgm:pt modelId="{5E386570-80F9-476C-9EC4-4EF9CCFB0B78}" type="parTrans" cxnId="{DDD3B39F-3F83-45D4-A932-EADC3EE8ADE5}">
      <dgm:prSet/>
      <dgm:spPr/>
      <dgm:t>
        <a:bodyPr/>
        <a:lstStyle/>
        <a:p>
          <a:endParaRPr lang="fr-FR"/>
        </a:p>
      </dgm:t>
    </dgm:pt>
    <dgm:pt modelId="{691A3383-B852-41DE-A992-D1A0F3AA2752}" type="sibTrans" cxnId="{DDD3B39F-3F83-45D4-A932-EADC3EE8ADE5}">
      <dgm:prSet/>
      <dgm:spPr/>
      <dgm:t>
        <a:bodyPr/>
        <a:lstStyle/>
        <a:p>
          <a:endParaRPr lang="fr-FR"/>
        </a:p>
      </dgm:t>
    </dgm:pt>
    <dgm:pt modelId="{04FA2106-C986-47D3-93A0-94DE3A5FC62D}">
      <dgm:prSet>
        <dgm:style>
          <a:lnRef idx="2">
            <a:schemeClr val="accent1"/>
          </a:lnRef>
          <a:fillRef idx="1">
            <a:schemeClr val="lt1"/>
          </a:fillRef>
          <a:effectRef idx="0">
            <a:schemeClr val="accent1"/>
          </a:effectRef>
          <a:fontRef idx="minor">
            <a:schemeClr val="dk1"/>
          </a:fontRef>
        </dgm:style>
      </dgm:prSet>
      <dgm:spPr/>
      <dgm:t>
        <a:bodyPr/>
        <a:lstStyle/>
        <a:p>
          <a:r>
            <a:rPr lang="fr-FR" dirty="0"/>
            <a:t>Auteur</a:t>
          </a:r>
        </a:p>
        <a:p>
          <a:r>
            <a:rPr lang="fr-FR" b="1" dirty="0">
              <a:solidFill>
                <a:schemeClr val="accent1"/>
              </a:solidFill>
            </a:rPr>
            <a:t>Charles Dickens</a:t>
          </a:r>
          <a:endParaRPr lang="fr-FR" dirty="0"/>
        </a:p>
      </dgm:t>
    </dgm:pt>
    <dgm:pt modelId="{E81F8A2A-E2B7-43B1-ADDA-9BCC96EDAFDE}" type="parTrans" cxnId="{66C24A8A-58D0-43BB-A02F-C0A03E1253A1}">
      <dgm:prSet/>
      <dgm:spPr/>
      <dgm:t>
        <a:bodyPr/>
        <a:lstStyle/>
        <a:p>
          <a:endParaRPr lang="fr-FR"/>
        </a:p>
      </dgm:t>
    </dgm:pt>
    <dgm:pt modelId="{972B8A81-C4AA-4160-94C8-4C2C9E0E26DB}" type="sibTrans" cxnId="{66C24A8A-58D0-43BB-A02F-C0A03E1253A1}">
      <dgm:prSet/>
      <dgm:spPr/>
      <dgm:t>
        <a:bodyPr/>
        <a:lstStyle/>
        <a:p>
          <a:endParaRPr lang="fr-FR"/>
        </a:p>
      </dgm:t>
    </dgm:pt>
    <dgm:pt modelId="{20C4ED40-EEA2-4336-9CBC-DCC88BAA8938}">
      <dgm:prSet>
        <dgm:style>
          <a:lnRef idx="2">
            <a:schemeClr val="accent1"/>
          </a:lnRef>
          <a:fillRef idx="1">
            <a:schemeClr val="lt1"/>
          </a:fillRef>
          <a:effectRef idx="0">
            <a:schemeClr val="accent1"/>
          </a:effectRef>
          <a:fontRef idx="minor">
            <a:schemeClr val="dk1"/>
          </a:fontRef>
        </dgm:style>
      </dgm:prSet>
      <dgm:spPr/>
      <dgm:t>
        <a:bodyPr/>
        <a:lstStyle/>
        <a:p>
          <a:r>
            <a:rPr lang="fr-FR" dirty="0" err="1"/>
            <a:t>Nb_tomes</a:t>
          </a:r>
          <a:endParaRPr lang="fr-FR" dirty="0"/>
        </a:p>
      </dgm:t>
    </dgm:pt>
    <dgm:pt modelId="{8958DD38-3F15-47EE-97ED-D02D4AA1110D}" type="parTrans" cxnId="{92D3161D-0BA0-42D7-A592-B1F76F2145B6}">
      <dgm:prSet/>
      <dgm:spPr/>
      <dgm:t>
        <a:bodyPr/>
        <a:lstStyle/>
        <a:p>
          <a:endParaRPr lang="fr-FR"/>
        </a:p>
      </dgm:t>
    </dgm:pt>
    <dgm:pt modelId="{9355EE05-807F-4E7D-BD58-134C09C0D538}" type="sibTrans" cxnId="{92D3161D-0BA0-42D7-A592-B1F76F2145B6}">
      <dgm:prSet/>
      <dgm:spPr/>
      <dgm:t>
        <a:bodyPr/>
        <a:lstStyle/>
        <a:p>
          <a:endParaRPr lang="fr-FR"/>
        </a:p>
      </dgm:t>
    </dgm:pt>
    <dgm:pt modelId="{B9DC68D3-B10B-4CDF-8D08-DA2A92271E8B}" type="pres">
      <dgm:prSet presAssocID="{065CDB6C-5A35-4E70-8ACC-5199CCCAB16A}" presName="diagram" presStyleCnt="0">
        <dgm:presLayoutVars>
          <dgm:chPref val="1"/>
          <dgm:dir/>
          <dgm:animOne val="branch"/>
          <dgm:animLvl val="lvl"/>
          <dgm:resizeHandles val="exact"/>
        </dgm:presLayoutVars>
      </dgm:prSet>
      <dgm:spPr/>
    </dgm:pt>
    <dgm:pt modelId="{5391D230-A3BB-4766-8730-BC58D558164C}" type="pres">
      <dgm:prSet presAssocID="{3C6F5396-2035-4892-A23B-7312EE2F1725}" presName="root1" presStyleCnt="0"/>
      <dgm:spPr/>
    </dgm:pt>
    <dgm:pt modelId="{AFC2B705-E65F-4F29-8828-87ADDD8C2390}" type="pres">
      <dgm:prSet presAssocID="{3C6F5396-2035-4892-A23B-7312EE2F1725}" presName="LevelOneTextNode" presStyleLbl="node0" presStyleIdx="0" presStyleCnt="1">
        <dgm:presLayoutVars>
          <dgm:chPref val="3"/>
        </dgm:presLayoutVars>
      </dgm:prSet>
      <dgm:spPr/>
    </dgm:pt>
    <dgm:pt modelId="{5214EE18-4820-4FB0-95A8-4358743BE6C9}" type="pres">
      <dgm:prSet presAssocID="{3C6F5396-2035-4892-A23B-7312EE2F1725}" presName="level2hierChild" presStyleCnt="0"/>
      <dgm:spPr/>
    </dgm:pt>
    <dgm:pt modelId="{3855FC77-3989-46B4-A12D-B4E33E238A03}" type="pres">
      <dgm:prSet presAssocID="{FC51024C-5C6D-486C-8199-7C712E6B7113}" presName="conn2-1" presStyleLbl="parChTrans1D2" presStyleIdx="0" presStyleCnt="2"/>
      <dgm:spPr/>
    </dgm:pt>
    <dgm:pt modelId="{11E901FA-8F36-472A-B8BB-2E01ED31E929}" type="pres">
      <dgm:prSet presAssocID="{FC51024C-5C6D-486C-8199-7C712E6B7113}" presName="connTx" presStyleLbl="parChTrans1D2" presStyleIdx="0" presStyleCnt="2"/>
      <dgm:spPr/>
    </dgm:pt>
    <dgm:pt modelId="{CA17DD4B-6BD7-432B-8293-ECC419B78FD7}" type="pres">
      <dgm:prSet presAssocID="{84BB9A87-7FFC-4A17-B39D-30DAA91C8266}" presName="root2" presStyleCnt="0"/>
      <dgm:spPr/>
    </dgm:pt>
    <dgm:pt modelId="{FF814E2E-6CC1-4A0D-BBC9-34BDD57CD2CA}" type="pres">
      <dgm:prSet presAssocID="{84BB9A87-7FFC-4A17-B39D-30DAA91C8266}" presName="LevelTwoTextNode" presStyleLbl="node2" presStyleIdx="0" presStyleCnt="2">
        <dgm:presLayoutVars>
          <dgm:chPref val="3"/>
        </dgm:presLayoutVars>
      </dgm:prSet>
      <dgm:spPr/>
    </dgm:pt>
    <dgm:pt modelId="{17BF5B52-2FD7-4DA8-BC7A-66BEA99CF1EF}" type="pres">
      <dgm:prSet presAssocID="{84BB9A87-7FFC-4A17-B39D-30DAA91C8266}" presName="level3hierChild" presStyleCnt="0"/>
      <dgm:spPr/>
    </dgm:pt>
    <dgm:pt modelId="{57D5CFC1-340F-4D1C-A397-96D5855FED91}" type="pres">
      <dgm:prSet presAssocID="{0980318F-BCCE-4DD5-9402-16DA3215B470}" presName="conn2-1" presStyleLbl="parChTrans1D3" presStyleIdx="0" presStyleCnt="6"/>
      <dgm:spPr/>
    </dgm:pt>
    <dgm:pt modelId="{E2BF9DD5-1C30-41C0-9737-AD08C517A649}" type="pres">
      <dgm:prSet presAssocID="{0980318F-BCCE-4DD5-9402-16DA3215B470}" presName="connTx" presStyleLbl="parChTrans1D3" presStyleIdx="0" presStyleCnt="6"/>
      <dgm:spPr/>
    </dgm:pt>
    <dgm:pt modelId="{8A94D5B2-00CA-461E-B82D-CC9A3E966B93}" type="pres">
      <dgm:prSet presAssocID="{0CD1BDBE-90F6-49C6-8EFD-14143CB3BF6E}" presName="root2" presStyleCnt="0"/>
      <dgm:spPr/>
    </dgm:pt>
    <dgm:pt modelId="{42D0EA9A-483E-46BE-8CFA-11EF2CEA3EB4}" type="pres">
      <dgm:prSet presAssocID="{0CD1BDBE-90F6-49C6-8EFD-14143CB3BF6E}" presName="LevelTwoTextNode" presStyleLbl="node3" presStyleIdx="0" presStyleCnt="6">
        <dgm:presLayoutVars>
          <dgm:chPref val="3"/>
        </dgm:presLayoutVars>
      </dgm:prSet>
      <dgm:spPr/>
    </dgm:pt>
    <dgm:pt modelId="{7BD3CC34-4961-46AE-8D91-1AE43D1667E2}" type="pres">
      <dgm:prSet presAssocID="{0CD1BDBE-90F6-49C6-8EFD-14143CB3BF6E}" presName="level3hierChild" presStyleCnt="0"/>
      <dgm:spPr/>
    </dgm:pt>
    <dgm:pt modelId="{2261D1FC-F709-4697-B07B-2F8DA5DD3356}" type="pres">
      <dgm:prSet presAssocID="{61AF648A-710D-4777-A249-394A63A8C043}" presName="conn2-1" presStyleLbl="parChTrans1D3" presStyleIdx="1" presStyleCnt="6"/>
      <dgm:spPr/>
    </dgm:pt>
    <dgm:pt modelId="{6CBC6BCA-C9C8-4BD0-AB92-4F4929B2B229}" type="pres">
      <dgm:prSet presAssocID="{61AF648A-710D-4777-A249-394A63A8C043}" presName="connTx" presStyleLbl="parChTrans1D3" presStyleIdx="1" presStyleCnt="6"/>
      <dgm:spPr/>
    </dgm:pt>
    <dgm:pt modelId="{6C515639-8808-4C45-B651-B28FA1C48DDE}" type="pres">
      <dgm:prSet presAssocID="{AE271FAD-C60A-495C-BE0B-0851FE4B32A3}" presName="root2" presStyleCnt="0"/>
      <dgm:spPr/>
    </dgm:pt>
    <dgm:pt modelId="{59BCD217-7DD2-4CDD-A388-9519D7F34784}" type="pres">
      <dgm:prSet presAssocID="{AE271FAD-C60A-495C-BE0B-0851FE4B32A3}" presName="LevelTwoTextNode" presStyleLbl="node3" presStyleIdx="1" presStyleCnt="6">
        <dgm:presLayoutVars>
          <dgm:chPref val="3"/>
        </dgm:presLayoutVars>
      </dgm:prSet>
      <dgm:spPr/>
    </dgm:pt>
    <dgm:pt modelId="{79B7E3BD-2A94-4114-BCE4-FC295CB0CC19}" type="pres">
      <dgm:prSet presAssocID="{AE271FAD-C60A-495C-BE0B-0851FE4B32A3}" presName="level3hierChild" presStyleCnt="0"/>
      <dgm:spPr/>
    </dgm:pt>
    <dgm:pt modelId="{8050B3D1-F035-43CB-897C-E1795557D21C}" type="pres">
      <dgm:prSet presAssocID="{35D00079-D6D8-4D49-8E82-11D895AC8E9D}" presName="conn2-1" presStyleLbl="parChTrans1D3" presStyleIdx="2" presStyleCnt="6"/>
      <dgm:spPr/>
    </dgm:pt>
    <dgm:pt modelId="{29BEF95C-7F96-4B2F-9E1A-A06FF0759BC6}" type="pres">
      <dgm:prSet presAssocID="{35D00079-D6D8-4D49-8E82-11D895AC8E9D}" presName="connTx" presStyleLbl="parChTrans1D3" presStyleIdx="2" presStyleCnt="6"/>
      <dgm:spPr/>
    </dgm:pt>
    <dgm:pt modelId="{E2463114-2CBB-4959-811B-DFD156E7B73D}" type="pres">
      <dgm:prSet presAssocID="{233F7081-134B-4738-920B-24F323CDFB5E}" presName="root2" presStyleCnt="0"/>
      <dgm:spPr/>
    </dgm:pt>
    <dgm:pt modelId="{2279841E-C115-4C0E-A14F-86CBA8852C8E}" type="pres">
      <dgm:prSet presAssocID="{233F7081-134B-4738-920B-24F323CDFB5E}" presName="LevelTwoTextNode" presStyleLbl="node3" presStyleIdx="2" presStyleCnt="6">
        <dgm:presLayoutVars>
          <dgm:chPref val="3"/>
        </dgm:presLayoutVars>
      </dgm:prSet>
      <dgm:spPr/>
    </dgm:pt>
    <dgm:pt modelId="{E39F6D98-0D09-4FCD-8A3E-D64A61179521}" type="pres">
      <dgm:prSet presAssocID="{233F7081-134B-4738-920B-24F323CDFB5E}" presName="level3hierChild" presStyleCnt="0"/>
      <dgm:spPr/>
    </dgm:pt>
    <dgm:pt modelId="{158503D1-3A50-43F3-996C-746A8299631C}" type="pres">
      <dgm:prSet presAssocID="{61DB0266-7C39-4D86-AE77-9C9EC2E52897}" presName="conn2-1" presStyleLbl="parChTrans1D2" presStyleIdx="1" presStyleCnt="2"/>
      <dgm:spPr/>
    </dgm:pt>
    <dgm:pt modelId="{C54F041B-0EAA-47D5-90F3-6B629F36D6CD}" type="pres">
      <dgm:prSet presAssocID="{61DB0266-7C39-4D86-AE77-9C9EC2E52897}" presName="connTx" presStyleLbl="parChTrans1D2" presStyleIdx="1" presStyleCnt="2"/>
      <dgm:spPr/>
    </dgm:pt>
    <dgm:pt modelId="{86B79F77-CF68-4025-B396-E69CCC9B09B4}" type="pres">
      <dgm:prSet presAssocID="{8B329F15-2011-4541-A000-89E112D5C844}" presName="root2" presStyleCnt="0"/>
      <dgm:spPr/>
    </dgm:pt>
    <dgm:pt modelId="{64D0AAA6-5277-4636-BB18-83A238CD921C}" type="pres">
      <dgm:prSet presAssocID="{8B329F15-2011-4541-A000-89E112D5C844}" presName="LevelTwoTextNode" presStyleLbl="node2" presStyleIdx="1" presStyleCnt="2">
        <dgm:presLayoutVars>
          <dgm:chPref val="3"/>
        </dgm:presLayoutVars>
      </dgm:prSet>
      <dgm:spPr/>
    </dgm:pt>
    <dgm:pt modelId="{DDEE52F0-A560-475B-BD28-A85507595CDA}" type="pres">
      <dgm:prSet presAssocID="{8B329F15-2011-4541-A000-89E112D5C844}" presName="level3hierChild" presStyleCnt="0"/>
      <dgm:spPr/>
    </dgm:pt>
    <dgm:pt modelId="{CFD22AB4-FDAA-46E0-83A8-8A5655E6A589}" type="pres">
      <dgm:prSet presAssocID="{5E386570-80F9-476C-9EC4-4EF9CCFB0B78}" presName="conn2-1" presStyleLbl="parChTrans1D3" presStyleIdx="3" presStyleCnt="6"/>
      <dgm:spPr/>
    </dgm:pt>
    <dgm:pt modelId="{9847D1DA-224E-43EB-8A89-39A048389501}" type="pres">
      <dgm:prSet presAssocID="{5E386570-80F9-476C-9EC4-4EF9CCFB0B78}" presName="connTx" presStyleLbl="parChTrans1D3" presStyleIdx="3" presStyleCnt="6"/>
      <dgm:spPr/>
    </dgm:pt>
    <dgm:pt modelId="{504DAD4E-8D4A-4A47-83A4-B31900943379}" type="pres">
      <dgm:prSet presAssocID="{92261391-D567-42BD-856E-BA5AF102BD7B}" presName="root2" presStyleCnt="0"/>
      <dgm:spPr/>
    </dgm:pt>
    <dgm:pt modelId="{842DC30E-C20B-41ED-947A-F10F7B15D336}" type="pres">
      <dgm:prSet presAssocID="{92261391-D567-42BD-856E-BA5AF102BD7B}" presName="LevelTwoTextNode" presStyleLbl="node3" presStyleIdx="3" presStyleCnt="6">
        <dgm:presLayoutVars>
          <dgm:chPref val="3"/>
        </dgm:presLayoutVars>
      </dgm:prSet>
      <dgm:spPr/>
    </dgm:pt>
    <dgm:pt modelId="{3D29C406-7B6E-41E2-80B9-50BEB58254E5}" type="pres">
      <dgm:prSet presAssocID="{92261391-D567-42BD-856E-BA5AF102BD7B}" presName="level3hierChild" presStyleCnt="0"/>
      <dgm:spPr/>
    </dgm:pt>
    <dgm:pt modelId="{CAFA4434-E9FA-42E6-B6A3-86719A7244FB}" type="pres">
      <dgm:prSet presAssocID="{E81F8A2A-E2B7-43B1-ADDA-9BCC96EDAFDE}" presName="conn2-1" presStyleLbl="parChTrans1D3" presStyleIdx="4" presStyleCnt="6"/>
      <dgm:spPr/>
    </dgm:pt>
    <dgm:pt modelId="{8BB1B55E-61FA-4125-A07A-AA47E6A40EF5}" type="pres">
      <dgm:prSet presAssocID="{E81F8A2A-E2B7-43B1-ADDA-9BCC96EDAFDE}" presName="connTx" presStyleLbl="parChTrans1D3" presStyleIdx="4" presStyleCnt="6"/>
      <dgm:spPr/>
    </dgm:pt>
    <dgm:pt modelId="{2D59463F-AA6F-4044-A9E1-9F0E1D7CA75F}" type="pres">
      <dgm:prSet presAssocID="{04FA2106-C986-47D3-93A0-94DE3A5FC62D}" presName="root2" presStyleCnt="0"/>
      <dgm:spPr/>
    </dgm:pt>
    <dgm:pt modelId="{169824F6-D6DB-4426-A59D-656CB1E16D2E}" type="pres">
      <dgm:prSet presAssocID="{04FA2106-C986-47D3-93A0-94DE3A5FC62D}" presName="LevelTwoTextNode" presStyleLbl="node3" presStyleIdx="4" presStyleCnt="6">
        <dgm:presLayoutVars>
          <dgm:chPref val="3"/>
        </dgm:presLayoutVars>
      </dgm:prSet>
      <dgm:spPr/>
    </dgm:pt>
    <dgm:pt modelId="{24636D01-E060-4E4B-B33C-7A2C952132C2}" type="pres">
      <dgm:prSet presAssocID="{04FA2106-C986-47D3-93A0-94DE3A5FC62D}" presName="level3hierChild" presStyleCnt="0"/>
      <dgm:spPr/>
    </dgm:pt>
    <dgm:pt modelId="{1FF7C271-4669-4C6E-A004-139ABDB74001}" type="pres">
      <dgm:prSet presAssocID="{8958DD38-3F15-47EE-97ED-D02D4AA1110D}" presName="conn2-1" presStyleLbl="parChTrans1D3" presStyleIdx="5" presStyleCnt="6"/>
      <dgm:spPr/>
    </dgm:pt>
    <dgm:pt modelId="{F041C297-C65F-4CFE-AF6E-53C6684199C7}" type="pres">
      <dgm:prSet presAssocID="{8958DD38-3F15-47EE-97ED-D02D4AA1110D}" presName="connTx" presStyleLbl="parChTrans1D3" presStyleIdx="5" presStyleCnt="6"/>
      <dgm:spPr/>
    </dgm:pt>
    <dgm:pt modelId="{1A82961B-7B74-44ED-8464-02BF6A2EB099}" type="pres">
      <dgm:prSet presAssocID="{20C4ED40-EEA2-4336-9CBC-DCC88BAA8938}" presName="root2" presStyleCnt="0"/>
      <dgm:spPr/>
    </dgm:pt>
    <dgm:pt modelId="{472FC5C6-E861-4477-A71F-E42A41F3E40D}" type="pres">
      <dgm:prSet presAssocID="{20C4ED40-EEA2-4336-9CBC-DCC88BAA8938}" presName="LevelTwoTextNode" presStyleLbl="node3" presStyleIdx="5" presStyleCnt="6">
        <dgm:presLayoutVars>
          <dgm:chPref val="3"/>
        </dgm:presLayoutVars>
      </dgm:prSet>
      <dgm:spPr/>
    </dgm:pt>
    <dgm:pt modelId="{A62BC611-95E1-455D-BA93-46E6485A1245}" type="pres">
      <dgm:prSet presAssocID="{20C4ED40-EEA2-4336-9CBC-DCC88BAA8938}" presName="level3hierChild" presStyleCnt="0"/>
      <dgm:spPr/>
    </dgm:pt>
  </dgm:ptLst>
  <dgm:cxnLst>
    <dgm:cxn modelId="{25800D07-83F7-48E8-AFE5-130D7794E099}" type="presOf" srcId="{0980318F-BCCE-4DD5-9402-16DA3215B470}" destId="{E2BF9DD5-1C30-41C0-9737-AD08C517A649}" srcOrd="1" destOrd="0" presId="urn:microsoft.com/office/officeart/2005/8/layout/hierarchy2"/>
    <dgm:cxn modelId="{C313F20A-3B89-42AD-A3CA-348C9B2B33E4}" type="presOf" srcId="{35D00079-D6D8-4D49-8E82-11D895AC8E9D}" destId="{29BEF95C-7F96-4B2F-9E1A-A06FF0759BC6}" srcOrd="1" destOrd="0" presId="urn:microsoft.com/office/officeart/2005/8/layout/hierarchy2"/>
    <dgm:cxn modelId="{965D170B-31EB-4C6A-AD11-10937D30A023}" type="presOf" srcId="{FC51024C-5C6D-486C-8199-7C712E6B7113}" destId="{11E901FA-8F36-472A-B8BB-2E01ED31E929}" srcOrd="1" destOrd="0" presId="urn:microsoft.com/office/officeart/2005/8/layout/hierarchy2"/>
    <dgm:cxn modelId="{B7C94D0E-3FB3-4AB9-85D1-A78A25A138F4}" type="presOf" srcId="{8958DD38-3F15-47EE-97ED-D02D4AA1110D}" destId="{1FF7C271-4669-4C6E-A004-139ABDB74001}" srcOrd="0" destOrd="0" presId="urn:microsoft.com/office/officeart/2005/8/layout/hierarchy2"/>
    <dgm:cxn modelId="{8F94D70E-BA9C-4207-B242-C4C01CED20B2}" srcId="{065CDB6C-5A35-4E70-8ACC-5199CCCAB16A}" destId="{3C6F5396-2035-4892-A23B-7312EE2F1725}" srcOrd="0" destOrd="0" parTransId="{691F27B8-7AF5-4951-ADE8-00D1905C5AF4}" sibTransId="{BD17DEB8-5835-48FE-B207-3C80A91A0A5B}"/>
    <dgm:cxn modelId="{2BA57A1A-BF24-4B4C-92A3-1D8B1AA2C7A3}" type="presOf" srcId="{61DB0266-7C39-4D86-AE77-9C9EC2E52897}" destId="{158503D1-3A50-43F3-996C-746A8299631C}" srcOrd="0" destOrd="0" presId="urn:microsoft.com/office/officeart/2005/8/layout/hierarchy2"/>
    <dgm:cxn modelId="{EB72CF1C-4085-4C3A-9D36-CAE37B866E2A}" srcId="{84BB9A87-7FFC-4A17-B39D-30DAA91C8266}" destId="{AE271FAD-C60A-495C-BE0B-0851FE4B32A3}" srcOrd="1" destOrd="0" parTransId="{61AF648A-710D-4777-A249-394A63A8C043}" sibTransId="{E9835FBF-6CBA-4612-94C9-CF2136305186}"/>
    <dgm:cxn modelId="{92D3161D-0BA0-42D7-A592-B1F76F2145B6}" srcId="{8B329F15-2011-4541-A000-89E112D5C844}" destId="{20C4ED40-EEA2-4336-9CBC-DCC88BAA8938}" srcOrd="2" destOrd="0" parTransId="{8958DD38-3F15-47EE-97ED-D02D4AA1110D}" sibTransId="{9355EE05-807F-4E7D-BD58-134C09C0D538}"/>
    <dgm:cxn modelId="{96C24321-6DEE-40A0-A623-747E39CDEF72}" srcId="{3C6F5396-2035-4892-A23B-7312EE2F1725}" destId="{84BB9A87-7FFC-4A17-B39D-30DAA91C8266}" srcOrd="0" destOrd="0" parTransId="{FC51024C-5C6D-486C-8199-7C712E6B7113}" sibTransId="{13E1D8CD-1886-4273-9C21-D3AA6CF6A98D}"/>
    <dgm:cxn modelId="{62C7D921-DE7C-4B4E-8FE3-706DB1DB16CD}" type="presOf" srcId="{61DB0266-7C39-4D86-AE77-9C9EC2E52897}" destId="{C54F041B-0EAA-47D5-90F3-6B629F36D6CD}" srcOrd="1" destOrd="0" presId="urn:microsoft.com/office/officeart/2005/8/layout/hierarchy2"/>
    <dgm:cxn modelId="{9B34AF34-52D8-465C-AB19-320C27EC41E6}" type="presOf" srcId="{3C6F5396-2035-4892-A23B-7312EE2F1725}" destId="{AFC2B705-E65F-4F29-8828-87ADDD8C2390}" srcOrd="0" destOrd="0" presId="urn:microsoft.com/office/officeart/2005/8/layout/hierarchy2"/>
    <dgm:cxn modelId="{06156560-8B5C-48EE-A12B-28C62318D327}" srcId="{84BB9A87-7FFC-4A17-B39D-30DAA91C8266}" destId="{0CD1BDBE-90F6-49C6-8EFD-14143CB3BF6E}" srcOrd="0" destOrd="0" parTransId="{0980318F-BCCE-4DD5-9402-16DA3215B470}" sibTransId="{31F29E0E-54A8-4A12-8AA5-0ADD180B57FC}"/>
    <dgm:cxn modelId="{50EB2267-868F-43D3-BC9F-4F0EAE9C8CED}" type="presOf" srcId="{5E386570-80F9-476C-9EC4-4EF9CCFB0B78}" destId="{CFD22AB4-FDAA-46E0-83A8-8A5655E6A589}" srcOrd="0" destOrd="0" presId="urn:microsoft.com/office/officeart/2005/8/layout/hierarchy2"/>
    <dgm:cxn modelId="{DC5E9149-CFDC-4C5A-A1A0-5CFF91D96949}" type="presOf" srcId="{84BB9A87-7FFC-4A17-B39D-30DAA91C8266}" destId="{FF814E2E-6CC1-4A0D-BBC9-34BDD57CD2CA}" srcOrd="0" destOrd="0" presId="urn:microsoft.com/office/officeart/2005/8/layout/hierarchy2"/>
    <dgm:cxn modelId="{80ECD64B-30ED-4C68-8807-1E5697397729}" type="presOf" srcId="{8958DD38-3F15-47EE-97ED-D02D4AA1110D}" destId="{F041C297-C65F-4CFE-AF6E-53C6684199C7}" srcOrd="1" destOrd="0" presId="urn:microsoft.com/office/officeart/2005/8/layout/hierarchy2"/>
    <dgm:cxn modelId="{9B56F250-E2C8-4F5E-9427-09748EC52F0D}" type="presOf" srcId="{35D00079-D6D8-4D49-8E82-11D895AC8E9D}" destId="{8050B3D1-F035-43CB-897C-E1795557D21C}" srcOrd="0" destOrd="0" presId="urn:microsoft.com/office/officeart/2005/8/layout/hierarchy2"/>
    <dgm:cxn modelId="{A4006576-1F8E-406A-A1E9-0CE5CC04B43D}" type="presOf" srcId="{FC51024C-5C6D-486C-8199-7C712E6B7113}" destId="{3855FC77-3989-46B4-A12D-B4E33E238A03}" srcOrd="0" destOrd="0" presId="urn:microsoft.com/office/officeart/2005/8/layout/hierarchy2"/>
    <dgm:cxn modelId="{A4FBAC56-35FE-40B2-9BF2-60988587EDD8}" type="presOf" srcId="{61AF648A-710D-4777-A249-394A63A8C043}" destId="{2261D1FC-F709-4697-B07B-2F8DA5DD3356}" srcOrd="0" destOrd="0" presId="urn:microsoft.com/office/officeart/2005/8/layout/hierarchy2"/>
    <dgm:cxn modelId="{2F737058-6840-473A-8A10-56B69E51E47A}" type="presOf" srcId="{0980318F-BCCE-4DD5-9402-16DA3215B470}" destId="{57D5CFC1-340F-4D1C-A397-96D5855FED91}" srcOrd="0" destOrd="0" presId="urn:microsoft.com/office/officeart/2005/8/layout/hierarchy2"/>
    <dgm:cxn modelId="{F1E00488-771A-43A9-991E-2B8E07169357}" type="presOf" srcId="{AE271FAD-C60A-495C-BE0B-0851FE4B32A3}" destId="{59BCD217-7DD2-4CDD-A388-9519D7F34784}" srcOrd="0" destOrd="0" presId="urn:microsoft.com/office/officeart/2005/8/layout/hierarchy2"/>
    <dgm:cxn modelId="{0E20148A-EBF7-4F29-BA72-558F4D766953}" type="presOf" srcId="{E81F8A2A-E2B7-43B1-ADDA-9BCC96EDAFDE}" destId="{CAFA4434-E9FA-42E6-B6A3-86719A7244FB}" srcOrd="0" destOrd="0" presId="urn:microsoft.com/office/officeart/2005/8/layout/hierarchy2"/>
    <dgm:cxn modelId="{66C24A8A-58D0-43BB-A02F-C0A03E1253A1}" srcId="{8B329F15-2011-4541-A000-89E112D5C844}" destId="{04FA2106-C986-47D3-93A0-94DE3A5FC62D}" srcOrd="1" destOrd="0" parTransId="{E81F8A2A-E2B7-43B1-ADDA-9BCC96EDAFDE}" sibTransId="{972B8A81-C4AA-4160-94C8-4C2C9E0E26DB}"/>
    <dgm:cxn modelId="{CDD3B290-BB18-4B87-97BC-68552A62B5CB}" type="presOf" srcId="{E81F8A2A-E2B7-43B1-ADDA-9BCC96EDAFDE}" destId="{8BB1B55E-61FA-4125-A07A-AA47E6A40EF5}" srcOrd="1" destOrd="0" presId="urn:microsoft.com/office/officeart/2005/8/layout/hierarchy2"/>
    <dgm:cxn modelId="{C78B409C-1D96-41D2-9A9F-B95EB56432CE}" type="presOf" srcId="{20C4ED40-EEA2-4336-9CBC-DCC88BAA8938}" destId="{472FC5C6-E861-4477-A71F-E42A41F3E40D}" srcOrd="0" destOrd="0" presId="urn:microsoft.com/office/officeart/2005/8/layout/hierarchy2"/>
    <dgm:cxn modelId="{BE52DE9D-88DB-4604-8958-C33E53613A6F}" srcId="{3C6F5396-2035-4892-A23B-7312EE2F1725}" destId="{8B329F15-2011-4541-A000-89E112D5C844}" srcOrd="1" destOrd="0" parTransId="{61DB0266-7C39-4D86-AE77-9C9EC2E52897}" sibTransId="{5CBF25FB-4879-44D7-8AFB-DECE6914F9D7}"/>
    <dgm:cxn modelId="{DDD3B39F-3F83-45D4-A932-EADC3EE8ADE5}" srcId="{8B329F15-2011-4541-A000-89E112D5C844}" destId="{92261391-D567-42BD-856E-BA5AF102BD7B}" srcOrd="0" destOrd="0" parTransId="{5E386570-80F9-476C-9EC4-4EF9CCFB0B78}" sibTransId="{691A3383-B852-41DE-A992-D1A0F3AA2752}"/>
    <dgm:cxn modelId="{138D83AE-FCA3-4EA6-AF17-086B8C49333E}" srcId="{84BB9A87-7FFC-4A17-B39D-30DAA91C8266}" destId="{233F7081-134B-4738-920B-24F323CDFB5E}" srcOrd="2" destOrd="0" parTransId="{35D00079-D6D8-4D49-8E82-11D895AC8E9D}" sibTransId="{E24A362C-BA44-4B5D-B96E-F1514EBB2B0F}"/>
    <dgm:cxn modelId="{7B85DDB9-A5A1-4FCB-B282-3DDC1E59A106}" type="presOf" srcId="{04FA2106-C986-47D3-93A0-94DE3A5FC62D}" destId="{169824F6-D6DB-4426-A59D-656CB1E16D2E}" srcOrd="0" destOrd="0" presId="urn:microsoft.com/office/officeart/2005/8/layout/hierarchy2"/>
    <dgm:cxn modelId="{E9F57EC0-E353-4B1B-B9B1-FB6B5C25FC22}" type="presOf" srcId="{233F7081-134B-4738-920B-24F323CDFB5E}" destId="{2279841E-C115-4C0E-A14F-86CBA8852C8E}" srcOrd="0" destOrd="0" presId="urn:microsoft.com/office/officeart/2005/8/layout/hierarchy2"/>
    <dgm:cxn modelId="{7057B2DF-CC9A-4D49-BBD6-9D388A30AC47}" type="presOf" srcId="{5E386570-80F9-476C-9EC4-4EF9CCFB0B78}" destId="{9847D1DA-224E-43EB-8A89-39A048389501}" srcOrd="1" destOrd="0" presId="urn:microsoft.com/office/officeart/2005/8/layout/hierarchy2"/>
    <dgm:cxn modelId="{1ABE8DE0-9A46-4ECA-B802-73A7B3EDEC72}" type="presOf" srcId="{61AF648A-710D-4777-A249-394A63A8C043}" destId="{6CBC6BCA-C9C8-4BD0-AB92-4F4929B2B229}" srcOrd="1" destOrd="0" presId="urn:microsoft.com/office/officeart/2005/8/layout/hierarchy2"/>
    <dgm:cxn modelId="{3CA0C2EE-D09A-4BEC-9257-E28CDB8A4BD9}" type="presOf" srcId="{92261391-D567-42BD-856E-BA5AF102BD7B}" destId="{842DC30E-C20B-41ED-947A-F10F7B15D336}" srcOrd="0" destOrd="0" presId="urn:microsoft.com/office/officeart/2005/8/layout/hierarchy2"/>
    <dgm:cxn modelId="{47E20FF4-6C1A-4067-B07A-B254089358F5}" type="presOf" srcId="{8B329F15-2011-4541-A000-89E112D5C844}" destId="{64D0AAA6-5277-4636-BB18-83A238CD921C}" srcOrd="0" destOrd="0" presId="urn:microsoft.com/office/officeart/2005/8/layout/hierarchy2"/>
    <dgm:cxn modelId="{2AD336F7-BE4C-41C5-984A-A5374598581E}" type="presOf" srcId="{0CD1BDBE-90F6-49C6-8EFD-14143CB3BF6E}" destId="{42D0EA9A-483E-46BE-8CFA-11EF2CEA3EB4}" srcOrd="0" destOrd="0" presId="urn:microsoft.com/office/officeart/2005/8/layout/hierarchy2"/>
    <dgm:cxn modelId="{A33331FB-CD58-44E4-9A40-3014C08F35DA}" type="presOf" srcId="{065CDB6C-5A35-4E70-8ACC-5199CCCAB16A}" destId="{B9DC68D3-B10B-4CDF-8D08-DA2A92271E8B}" srcOrd="0" destOrd="0" presId="urn:microsoft.com/office/officeart/2005/8/layout/hierarchy2"/>
    <dgm:cxn modelId="{8CF17F3B-9C11-4C05-9F42-DBAE64F17A6E}" type="presParOf" srcId="{B9DC68D3-B10B-4CDF-8D08-DA2A92271E8B}" destId="{5391D230-A3BB-4766-8730-BC58D558164C}" srcOrd="0" destOrd="0" presId="urn:microsoft.com/office/officeart/2005/8/layout/hierarchy2"/>
    <dgm:cxn modelId="{B389B6F6-C963-4EF4-AAFB-39A32252B2C4}" type="presParOf" srcId="{5391D230-A3BB-4766-8730-BC58D558164C}" destId="{AFC2B705-E65F-4F29-8828-87ADDD8C2390}" srcOrd="0" destOrd="0" presId="urn:microsoft.com/office/officeart/2005/8/layout/hierarchy2"/>
    <dgm:cxn modelId="{223994A3-11DD-4F0E-B324-97EA227721AC}" type="presParOf" srcId="{5391D230-A3BB-4766-8730-BC58D558164C}" destId="{5214EE18-4820-4FB0-95A8-4358743BE6C9}" srcOrd="1" destOrd="0" presId="urn:microsoft.com/office/officeart/2005/8/layout/hierarchy2"/>
    <dgm:cxn modelId="{092B0D09-4A26-4299-A26D-CA76021107C5}" type="presParOf" srcId="{5214EE18-4820-4FB0-95A8-4358743BE6C9}" destId="{3855FC77-3989-46B4-A12D-B4E33E238A03}" srcOrd="0" destOrd="0" presId="urn:microsoft.com/office/officeart/2005/8/layout/hierarchy2"/>
    <dgm:cxn modelId="{23D2E375-6F43-49B6-B05B-6ED13997BC23}" type="presParOf" srcId="{3855FC77-3989-46B4-A12D-B4E33E238A03}" destId="{11E901FA-8F36-472A-B8BB-2E01ED31E929}" srcOrd="0" destOrd="0" presId="urn:microsoft.com/office/officeart/2005/8/layout/hierarchy2"/>
    <dgm:cxn modelId="{2A6006D6-382F-4472-844D-7DE729B79B81}" type="presParOf" srcId="{5214EE18-4820-4FB0-95A8-4358743BE6C9}" destId="{CA17DD4B-6BD7-432B-8293-ECC419B78FD7}" srcOrd="1" destOrd="0" presId="urn:microsoft.com/office/officeart/2005/8/layout/hierarchy2"/>
    <dgm:cxn modelId="{5B67D052-9E76-4104-BD0B-476FE9F493E9}" type="presParOf" srcId="{CA17DD4B-6BD7-432B-8293-ECC419B78FD7}" destId="{FF814E2E-6CC1-4A0D-BBC9-34BDD57CD2CA}" srcOrd="0" destOrd="0" presId="urn:microsoft.com/office/officeart/2005/8/layout/hierarchy2"/>
    <dgm:cxn modelId="{ADFC5BA3-D0B1-41DB-910D-124D301203CF}" type="presParOf" srcId="{CA17DD4B-6BD7-432B-8293-ECC419B78FD7}" destId="{17BF5B52-2FD7-4DA8-BC7A-66BEA99CF1EF}" srcOrd="1" destOrd="0" presId="urn:microsoft.com/office/officeart/2005/8/layout/hierarchy2"/>
    <dgm:cxn modelId="{234AC4BE-A34E-4354-AC96-989906E8A3DF}" type="presParOf" srcId="{17BF5B52-2FD7-4DA8-BC7A-66BEA99CF1EF}" destId="{57D5CFC1-340F-4D1C-A397-96D5855FED91}" srcOrd="0" destOrd="0" presId="urn:microsoft.com/office/officeart/2005/8/layout/hierarchy2"/>
    <dgm:cxn modelId="{EC1BC51D-BFAF-4430-B749-5E601BD850E9}" type="presParOf" srcId="{57D5CFC1-340F-4D1C-A397-96D5855FED91}" destId="{E2BF9DD5-1C30-41C0-9737-AD08C517A649}" srcOrd="0" destOrd="0" presId="urn:microsoft.com/office/officeart/2005/8/layout/hierarchy2"/>
    <dgm:cxn modelId="{A2EB532E-D5AE-40AF-8CC4-98BAE020F9A7}" type="presParOf" srcId="{17BF5B52-2FD7-4DA8-BC7A-66BEA99CF1EF}" destId="{8A94D5B2-00CA-461E-B82D-CC9A3E966B93}" srcOrd="1" destOrd="0" presId="urn:microsoft.com/office/officeart/2005/8/layout/hierarchy2"/>
    <dgm:cxn modelId="{E5464988-53B5-4ADD-96BA-721F0EDF0CE1}" type="presParOf" srcId="{8A94D5B2-00CA-461E-B82D-CC9A3E966B93}" destId="{42D0EA9A-483E-46BE-8CFA-11EF2CEA3EB4}" srcOrd="0" destOrd="0" presId="urn:microsoft.com/office/officeart/2005/8/layout/hierarchy2"/>
    <dgm:cxn modelId="{2D88B608-9A09-4FC7-94FB-293A4C66A680}" type="presParOf" srcId="{8A94D5B2-00CA-461E-B82D-CC9A3E966B93}" destId="{7BD3CC34-4961-46AE-8D91-1AE43D1667E2}" srcOrd="1" destOrd="0" presId="urn:microsoft.com/office/officeart/2005/8/layout/hierarchy2"/>
    <dgm:cxn modelId="{4427C82E-16A9-4411-AB6D-9C9AC714E1CD}" type="presParOf" srcId="{17BF5B52-2FD7-4DA8-BC7A-66BEA99CF1EF}" destId="{2261D1FC-F709-4697-B07B-2F8DA5DD3356}" srcOrd="2" destOrd="0" presId="urn:microsoft.com/office/officeart/2005/8/layout/hierarchy2"/>
    <dgm:cxn modelId="{5E087CF4-2CEA-4B68-A47F-AB3C42A3AB75}" type="presParOf" srcId="{2261D1FC-F709-4697-B07B-2F8DA5DD3356}" destId="{6CBC6BCA-C9C8-4BD0-AB92-4F4929B2B229}" srcOrd="0" destOrd="0" presId="urn:microsoft.com/office/officeart/2005/8/layout/hierarchy2"/>
    <dgm:cxn modelId="{311D5580-CCE1-43DA-95F2-5833FF0A8DEE}" type="presParOf" srcId="{17BF5B52-2FD7-4DA8-BC7A-66BEA99CF1EF}" destId="{6C515639-8808-4C45-B651-B28FA1C48DDE}" srcOrd="3" destOrd="0" presId="urn:microsoft.com/office/officeart/2005/8/layout/hierarchy2"/>
    <dgm:cxn modelId="{56AD0844-8E83-439D-A4A1-B9905DD6A901}" type="presParOf" srcId="{6C515639-8808-4C45-B651-B28FA1C48DDE}" destId="{59BCD217-7DD2-4CDD-A388-9519D7F34784}" srcOrd="0" destOrd="0" presId="urn:microsoft.com/office/officeart/2005/8/layout/hierarchy2"/>
    <dgm:cxn modelId="{7B9E7E00-F4BD-4A28-B647-B1CE8F93A87B}" type="presParOf" srcId="{6C515639-8808-4C45-B651-B28FA1C48DDE}" destId="{79B7E3BD-2A94-4114-BCE4-FC295CB0CC19}" srcOrd="1" destOrd="0" presId="urn:microsoft.com/office/officeart/2005/8/layout/hierarchy2"/>
    <dgm:cxn modelId="{9A98180C-C169-4487-96AB-B25E38A1CD81}" type="presParOf" srcId="{17BF5B52-2FD7-4DA8-BC7A-66BEA99CF1EF}" destId="{8050B3D1-F035-43CB-897C-E1795557D21C}" srcOrd="4" destOrd="0" presId="urn:microsoft.com/office/officeart/2005/8/layout/hierarchy2"/>
    <dgm:cxn modelId="{A243F784-9344-4307-BF2E-ADA1DF217A26}" type="presParOf" srcId="{8050B3D1-F035-43CB-897C-E1795557D21C}" destId="{29BEF95C-7F96-4B2F-9E1A-A06FF0759BC6}" srcOrd="0" destOrd="0" presId="urn:microsoft.com/office/officeart/2005/8/layout/hierarchy2"/>
    <dgm:cxn modelId="{D50C1C88-A1D0-4CD6-BD6A-5CA33444725F}" type="presParOf" srcId="{17BF5B52-2FD7-4DA8-BC7A-66BEA99CF1EF}" destId="{E2463114-2CBB-4959-811B-DFD156E7B73D}" srcOrd="5" destOrd="0" presId="urn:microsoft.com/office/officeart/2005/8/layout/hierarchy2"/>
    <dgm:cxn modelId="{DDAEA0D2-4A52-42B4-8C84-1D65B49C214B}" type="presParOf" srcId="{E2463114-2CBB-4959-811B-DFD156E7B73D}" destId="{2279841E-C115-4C0E-A14F-86CBA8852C8E}" srcOrd="0" destOrd="0" presId="urn:microsoft.com/office/officeart/2005/8/layout/hierarchy2"/>
    <dgm:cxn modelId="{F0CB188E-299A-45D9-A488-1E708278F2A3}" type="presParOf" srcId="{E2463114-2CBB-4959-811B-DFD156E7B73D}" destId="{E39F6D98-0D09-4FCD-8A3E-D64A61179521}" srcOrd="1" destOrd="0" presId="urn:microsoft.com/office/officeart/2005/8/layout/hierarchy2"/>
    <dgm:cxn modelId="{E24439CA-6815-4470-A9F6-EB8D21042F60}" type="presParOf" srcId="{5214EE18-4820-4FB0-95A8-4358743BE6C9}" destId="{158503D1-3A50-43F3-996C-746A8299631C}" srcOrd="2" destOrd="0" presId="urn:microsoft.com/office/officeart/2005/8/layout/hierarchy2"/>
    <dgm:cxn modelId="{67998634-8AE9-4DD0-ACDF-99195EADE347}" type="presParOf" srcId="{158503D1-3A50-43F3-996C-746A8299631C}" destId="{C54F041B-0EAA-47D5-90F3-6B629F36D6CD}" srcOrd="0" destOrd="0" presId="urn:microsoft.com/office/officeart/2005/8/layout/hierarchy2"/>
    <dgm:cxn modelId="{A2D278D8-75CE-4309-BCE9-D5F969B7AE9B}" type="presParOf" srcId="{5214EE18-4820-4FB0-95A8-4358743BE6C9}" destId="{86B79F77-CF68-4025-B396-E69CCC9B09B4}" srcOrd="3" destOrd="0" presId="urn:microsoft.com/office/officeart/2005/8/layout/hierarchy2"/>
    <dgm:cxn modelId="{4372A849-E05D-40F5-BA13-0F7B278AEAA7}" type="presParOf" srcId="{86B79F77-CF68-4025-B396-E69CCC9B09B4}" destId="{64D0AAA6-5277-4636-BB18-83A238CD921C}" srcOrd="0" destOrd="0" presId="urn:microsoft.com/office/officeart/2005/8/layout/hierarchy2"/>
    <dgm:cxn modelId="{55E68F94-FA06-49A0-AAD7-E2F20CBABF0D}" type="presParOf" srcId="{86B79F77-CF68-4025-B396-E69CCC9B09B4}" destId="{DDEE52F0-A560-475B-BD28-A85507595CDA}" srcOrd="1" destOrd="0" presId="urn:microsoft.com/office/officeart/2005/8/layout/hierarchy2"/>
    <dgm:cxn modelId="{1C9C0B5C-1E73-4A23-A63A-E3B942310607}" type="presParOf" srcId="{DDEE52F0-A560-475B-BD28-A85507595CDA}" destId="{CFD22AB4-FDAA-46E0-83A8-8A5655E6A589}" srcOrd="0" destOrd="0" presId="urn:microsoft.com/office/officeart/2005/8/layout/hierarchy2"/>
    <dgm:cxn modelId="{0DDA4C72-5C1F-4431-977E-E89EEC66F565}" type="presParOf" srcId="{CFD22AB4-FDAA-46E0-83A8-8A5655E6A589}" destId="{9847D1DA-224E-43EB-8A89-39A048389501}" srcOrd="0" destOrd="0" presId="urn:microsoft.com/office/officeart/2005/8/layout/hierarchy2"/>
    <dgm:cxn modelId="{B54415DA-54FA-4127-9E90-7F302EF9C938}" type="presParOf" srcId="{DDEE52F0-A560-475B-BD28-A85507595CDA}" destId="{504DAD4E-8D4A-4A47-83A4-B31900943379}" srcOrd="1" destOrd="0" presId="urn:microsoft.com/office/officeart/2005/8/layout/hierarchy2"/>
    <dgm:cxn modelId="{B96B1F00-D992-46DB-8996-80C76B5A5EC2}" type="presParOf" srcId="{504DAD4E-8D4A-4A47-83A4-B31900943379}" destId="{842DC30E-C20B-41ED-947A-F10F7B15D336}" srcOrd="0" destOrd="0" presId="urn:microsoft.com/office/officeart/2005/8/layout/hierarchy2"/>
    <dgm:cxn modelId="{A75E6046-465E-4A95-BF51-07697AA80592}" type="presParOf" srcId="{504DAD4E-8D4A-4A47-83A4-B31900943379}" destId="{3D29C406-7B6E-41E2-80B9-50BEB58254E5}" srcOrd="1" destOrd="0" presId="urn:microsoft.com/office/officeart/2005/8/layout/hierarchy2"/>
    <dgm:cxn modelId="{6FD1F685-8FDE-40F3-96D5-3B2F736F055E}" type="presParOf" srcId="{DDEE52F0-A560-475B-BD28-A85507595CDA}" destId="{CAFA4434-E9FA-42E6-B6A3-86719A7244FB}" srcOrd="2" destOrd="0" presId="urn:microsoft.com/office/officeart/2005/8/layout/hierarchy2"/>
    <dgm:cxn modelId="{3AE8749A-D61C-419F-ACAA-8CF6B38F2206}" type="presParOf" srcId="{CAFA4434-E9FA-42E6-B6A3-86719A7244FB}" destId="{8BB1B55E-61FA-4125-A07A-AA47E6A40EF5}" srcOrd="0" destOrd="0" presId="urn:microsoft.com/office/officeart/2005/8/layout/hierarchy2"/>
    <dgm:cxn modelId="{8811210F-6B08-47CC-86F0-56A8112F6C97}" type="presParOf" srcId="{DDEE52F0-A560-475B-BD28-A85507595CDA}" destId="{2D59463F-AA6F-4044-A9E1-9F0E1D7CA75F}" srcOrd="3" destOrd="0" presId="urn:microsoft.com/office/officeart/2005/8/layout/hierarchy2"/>
    <dgm:cxn modelId="{6EAC5E71-02C7-4AC5-922A-5D5D558FE9C5}" type="presParOf" srcId="{2D59463F-AA6F-4044-A9E1-9F0E1D7CA75F}" destId="{169824F6-D6DB-4426-A59D-656CB1E16D2E}" srcOrd="0" destOrd="0" presId="urn:microsoft.com/office/officeart/2005/8/layout/hierarchy2"/>
    <dgm:cxn modelId="{B65761A2-A966-4DAC-86A4-5812EEEE5C52}" type="presParOf" srcId="{2D59463F-AA6F-4044-A9E1-9F0E1D7CA75F}" destId="{24636D01-E060-4E4B-B33C-7A2C952132C2}" srcOrd="1" destOrd="0" presId="urn:microsoft.com/office/officeart/2005/8/layout/hierarchy2"/>
    <dgm:cxn modelId="{C31AFA98-C3EE-431F-BD57-E4D4708C7B89}" type="presParOf" srcId="{DDEE52F0-A560-475B-BD28-A85507595CDA}" destId="{1FF7C271-4669-4C6E-A004-139ABDB74001}" srcOrd="4" destOrd="0" presId="urn:microsoft.com/office/officeart/2005/8/layout/hierarchy2"/>
    <dgm:cxn modelId="{028FCAA6-3B27-45E2-A30B-88CEF0856873}" type="presParOf" srcId="{1FF7C271-4669-4C6E-A004-139ABDB74001}" destId="{F041C297-C65F-4CFE-AF6E-53C6684199C7}" srcOrd="0" destOrd="0" presId="urn:microsoft.com/office/officeart/2005/8/layout/hierarchy2"/>
    <dgm:cxn modelId="{5D8E3D62-7F48-4AA2-8385-210FBF5AD2AB}" type="presParOf" srcId="{DDEE52F0-A560-475B-BD28-A85507595CDA}" destId="{1A82961B-7B74-44ED-8464-02BF6A2EB099}" srcOrd="5" destOrd="0" presId="urn:microsoft.com/office/officeart/2005/8/layout/hierarchy2"/>
    <dgm:cxn modelId="{95667865-75CD-4C9D-BC0D-E9D7696A6177}" type="presParOf" srcId="{1A82961B-7B74-44ED-8464-02BF6A2EB099}" destId="{472FC5C6-E861-4477-A71F-E42A41F3E40D}" srcOrd="0" destOrd="0" presId="urn:microsoft.com/office/officeart/2005/8/layout/hierarchy2"/>
    <dgm:cxn modelId="{9997EABF-366E-4CC0-B662-6CC1BD6C7C4B}" type="presParOf" srcId="{1A82961B-7B74-44ED-8464-02BF6A2EB099}" destId="{A62BC611-95E1-455D-BA93-46E6485A1245}"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C2B705-E65F-4F29-8828-87ADDD8C2390}">
      <dsp:nvSpPr>
        <dsp:cNvPr id="0" name=""/>
        <dsp:cNvSpPr/>
      </dsp:nvSpPr>
      <dsp:spPr>
        <a:xfrm>
          <a:off x="395820" y="2280887"/>
          <a:ext cx="1584204" cy="792102"/>
        </a:xfrm>
        <a:prstGeom prst="roundRect">
          <a:avLst>
            <a:gd name="adj" fmla="val 10000"/>
          </a:avLst>
        </a:prstGeom>
        <a:solidFill>
          <a:schemeClr val="lt1"/>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fr-FR" sz="1600" kern="1200" dirty="0"/>
            <a:t>biblio</a:t>
          </a:r>
        </a:p>
      </dsp:txBody>
      <dsp:txXfrm>
        <a:off x="419020" y="2304087"/>
        <a:ext cx="1537804" cy="745702"/>
      </dsp:txXfrm>
    </dsp:sp>
    <dsp:sp modelId="{3855FC77-3989-46B4-A12D-B4E33E238A03}">
      <dsp:nvSpPr>
        <dsp:cNvPr id="0" name=""/>
        <dsp:cNvSpPr/>
      </dsp:nvSpPr>
      <dsp:spPr>
        <a:xfrm rot="17692822">
          <a:off x="1543782" y="1980435"/>
          <a:ext cx="1506165" cy="26630"/>
        </a:xfrm>
        <a:custGeom>
          <a:avLst/>
          <a:gdLst/>
          <a:ahLst/>
          <a:cxnLst/>
          <a:rect l="0" t="0" r="0" b="0"/>
          <a:pathLst>
            <a:path>
              <a:moveTo>
                <a:pt x="0" y="13315"/>
              </a:moveTo>
              <a:lnTo>
                <a:pt x="1506165" y="1331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p>
      </dsp:txBody>
      <dsp:txXfrm>
        <a:off x="2259211" y="1956096"/>
        <a:ext cx="75308" cy="75308"/>
      </dsp:txXfrm>
    </dsp:sp>
    <dsp:sp modelId="{FF814E2E-6CC1-4A0D-BBC9-34BDD57CD2CA}">
      <dsp:nvSpPr>
        <dsp:cNvPr id="0" name=""/>
        <dsp:cNvSpPr/>
      </dsp:nvSpPr>
      <dsp:spPr>
        <a:xfrm>
          <a:off x="2613706" y="914511"/>
          <a:ext cx="1584204" cy="792102"/>
        </a:xfrm>
        <a:prstGeom prst="roundRect">
          <a:avLst>
            <a:gd name="adj" fmla="val 10000"/>
          </a:avLst>
        </a:prstGeom>
        <a:solidFill>
          <a:schemeClr val="lt1"/>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fr-FR" sz="1600" kern="1200" dirty="0"/>
            <a:t>livre</a:t>
          </a:r>
        </a:p>
      </dsp:txBody>
      <dsp:txXfrm>
        <a:off x="2636906" y="937711"/>
        <a:ext cx="1537804" cy="745702"/>
      </dsp:txXfrm>
    </dsp:sp>
    <dsp:sp modelId="{57D5CFC1-340F-4D1C-A397-96D5855FED91}">
      <dsp:nvSpPr>
        <dsp:cNvPr id="0" name=""/>
        <dsp:cNvSpPr/>
      </dsp:nvSpPr>
      <dsp:spPr>
        <a:xfrm rot="18289469">
          <a:off x="3959926" y="841788"/>
          <a:ext cx="1109649" cy="26630"/>
        </a:xfrm>
        <a:custGeom>
          <a:avLst/>
          <a:gdLst/>
          <a:ahLst/>
          <a:cxnLst/>
          <a:rect l="0" t="0" r="0" b="0"/>
          <a:pathLst>
            <a:path>
              <a:moveTo>
                <a:pt x="0" y="13315"/>
              </a:moveTo>
              <a:lnTo>
                <a:pt x="1109649" y="1331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p>
      </dsp:txBody>
      <dsp:txXfrm>
        <a:off x="4487010" y="827362"/>
        <a:ext cx="55482" cy="55482"/>
      </dsp:txXfrm>
    </dsp:sp>
    <dsp:sp modelId="{42D0EA9A-483E-46BE-8CFA-11EF2CEA3EB4}">
      <dsp:nvSpPr>
        <dsp:cNvPr id="0" name=""/>
        <dsp:cNvSpPr/>
      </dsp:nvSpPr>
      <dsp:spPr>
        <a:xfrm>
          <a:off x="4831592" y="3594"/>
          <a:ext cx="1584204" cy="792102"/>
        </a:xfrm>
        <a:prstGeom prst="roundRect">
          <a:avLst>
            <a:gd name="adj" fmla="val 10000"/>
          </a:avLst>
        </a:prstGeom>
        <a:solidFill>
          <a:schemeClr val="lt1"/>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fr-FR" sz="1600" kern="1200" dirty="0"/>
            <a:t>Titre</a:t>
          </a:r>
        </a:p>
        <a:p>
          <a:pPr marL="0" lvl="0" indent="0" algn="ctr" defTabSz="711200">
            <a:lnSpc>
              <a:spcPct val="90000"/>
            </a:lnSpc>
            <a:spcBef>
              <a:spcPct val="0"/>
            </a:spcBef>
            <a:spcAft>
              <a:spcPct val="35000"/>
            </a:spcAft>
            <a:buNone/>
          </a:pPr>
          <a:r>
            <a:rPr lang="fr-FR" sz="1600" b="1" kern="1200" dirty="0">
              <a:solidFill>
                <a:schemeClr val="accent1"/>
              </a:solidFill>
            </a:rPr>
            <a:t>Les Misérables</a:t>
          </a:r>
          <a:endParaRPr lang="fr-FR" sz="1600" kern="1200" dirty="0"/>
        </a:p>
      </dsp:txBody>
      <dsp:txXfrm>
        <a:off x="4854792" y="26794"/>
        <a:ext cx="1537804" cy="745702"/>
      </dsp:txXfrm>
    </dsp:sp>
    <dsp:sp modelId="{2261D1FC-F709-4697-B07B-2F8DA5DD3356}">
      <dsp:nvSpPr>
        <dsp:cNvPr id="0" name=""/>
        <dsp:cNvSpPr/>
      </dsp:nvSpPr>
      <dsp:spPr>
        <a:xfrm>
          <a:off x="4197910" y="1297247"/>
          <a:ext cx="633681" cy="26630"/>
        </a:xfrm>
        <a:custGeom>
          <a:avLst/>
          <a:gdLst/>
          <a:ahLst/>
          <a:cxnLst/>
          <a:rect l="0" t="0" r="0" b="0"/>
          <a:pathLst>
            <a:path>
              <a:moveTo>
                <a:pt x="0" y="13315"/>
              </a:moveTo>
              <a:lnTo>
                <a:pt x="633681" y="1331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p>
      </dsp:txBody>
      <dsp:txXfrm>
        <a:off x="4498909" y="1294720"/>
        <a:ext cx="31684" cy="31684"/>
      </dsp:txXfrm>
    </dsp:sp>
    <dsp:sp modelId="{59BCD217-7DD2-4CDD-A388-9519D7F34784}">
      <dsp:nvSpPr>
        <dsp:cNvPr id="0" name=""/>
        <dsp:cNvSpPr/>
      </dsp:nvSpPr>
      <dsp:spPr>
        <a:xfrm>
          <a:off x="4831592" y="914511"/>
          <a:ext cx="1584204" cy="792102"/>
        </a:xfrm>
        <a:prstGeom prst="roundRect">
          <a:avLst>
            <a:gd name="adj" fmla="val 10000"/>
          </a:avLst>
        </a:prstGeom>
        <a:solidFill>
          <a:schemeClr val="lt1"/>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fr-FR" sz="1600" kern="1200" dirty="0"/>
            <a:t>Auteur</a:t>
          </a:r>
        </a:p>
        <a:p>
          <a:pPr marL="0" lvl="0" indent="0" algn="ctr" defTabSz="711200">
            <a:lnSpc>
              <a:spcPct val="90000"/>
            </a:lnSpc>
            <a:spcBef>
              <a:spcPct val="0"/>
            </a:spcBef>
            <a:spcAft>
              <a:spcPct val="35000"/>
            </a:spcAft>
            <a:buNone/>
          </a:pPr>
          <a:r>
            <a:rPr lang="fr-FR" sz="1600" b="1" kern="1200" dirty="0">
              <a:solidFill>
                <a:schemeClr val="accent1"/>
              </a:solidFill>
            </a:rPr>
            <a:t>Victor Hugo</a:t>
          </a:r>
          <a:endParaRPr lang="fr-FR" sz="1600" kern="1200" dirty="0"/>
        </a:p>
      </dsp:txBody>
      <dsp:txXfrm>
        <a:off x="4854792" y="937711"/>
        <a:ext cx="1537804" cy="745702"/>
      </dsp:txXfrm>
    </dsp:sp>
    <dsp:sp modelId="{8050B3D1-F035-43CB-897C-E1795557D21C}">
      <dsp:nvSpPr>
        <dsp:cNvPr id="0" name=""/>
        <dsp:cNvSpPr/>
      </dsp:nvSpPr>
      <dsp:spPr>
        <a:xfrm rot="3310531">
          <a:off x="3959926" y="1752706"/>
          <a:ext cx="1109649" cy="26630"/>
        </a:xfrm>
        <a:custGeom>
          <a:avLst/>
          <a:gdLst/>
          <a:ahLst/>
          <a:cxnLst/>
          <a:rect l="0" t="0" r="0" b="0"/>
          <a:pathLst>
            <a:path>
              <a:moveTo>
                <a:pt x="0" y="13315"/>
              </a:moveTo>
              <a:lnTo>
                <a:pt x="1109649" y="1331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p>
      </dsp:txBody>
      <dsp:txXfrm>
        <a:off x="4487010" y="1738280"/>
        <a:ext cx="55482" cy="55482"/>
      </dsp:txXfrm>
    </dsp:sp>
    <dsp:sp modelId="{2279841E-C115-4C0E-A14F-86CBA8852C8E}">
      <dsp:nvSpPr>
        <dsp:cNvPr id="0" name=""/>
        <dsp:cNvSpPr/>
      </dsp:nvSpPr>
      <dsp:spPr>
        <a:xfrm>
          <a:off x="4831592" y="1825429"/>
          <a:ext cx="1584204" cy="792102"/>
        </a:xfrm>
        <a:prstGeom prst="roundRect">
          <a:avLst>
            <a:gd name="adj" fmla="val 10000"/>
          </a:avLst>
        </a:prstGeom>
        <a:solidFill>
          <a:schemeClr val="lt1"/>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fr-FR" sz="1600" kern="1200" dirty="0" err="1"/>
            <a:t>Nb_tomes</a:t>
          </a:r>
          <a:endParaRPr lang="fr-FR" sz="1600" kern="1200" dirty="0"/>
        </a:p>
        <a:p>
          <a:pPr marL="0" lvl="0" indent="0" algn="ctr" defTabSz="711200">
            <a:lnSpc>
              <a:spcPct val="90000"/>
            </a:lnSpc>
            <a:spcBef>
              <a:spcPct val="0"/>
            </a:spcBef>
            <a:spcAft>
              <a:spcPct val="35000"/>
            </a:spcAft>
            <a:buNone/>
          </a:pPr>
          <a:r>
            <a:rPr lang="fr-FR" sz="1600" b="1" kern="1200" dirty="0">
              <a:solidFill>
                <a:schemeClr val="accent1"/>
              </a:solidFill>
            </a:rPr>
            <a:t>3</a:t>
          </a:r>
          <a:endParaRPr lang="fr-FR" sz="1600" kern="1200" dirty="0"/>
        </a:p>
      </dsp:txBody>
      <dsp:txXfrm>
        <a:off x="4854792" y="1848629"/>
        <a:ext cx="1537804" cy="745702"/>
      </dsp:txXfrm>
    </dsp:sp>
    <dsp:sp modelId="{158503D1-3A50-43F3-996C-746A8299631C}">
      <dsp:nvSpPr>
        <dsp:cNvPr id="0" name=""/>
        <dsp:cNvSpPr/>
      </dsp:nvSpPr>
      <dsp:spPr>
        <a:xfrm rot="3907178">
          <a:off x="1543782" y="3346811"/>
          <a:ext cx="1506165" cy="26630"/>
        </a:xfrm>
        <a:custGeom>
          <a:avLst/>
          <a:gdLst/>
          <a:ahLst/>
          <a:cxnLst/>
          <a:rect l="0" t="0" r="0" b="0"/>
          <a:pathLst>
            <a:path>
              <a:moveTo>
                <a:pt x="0" y="13315"/>
              </a:moveTo>
              <a:lnTo>
                <a:pt x="1506165" y="1331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p>
      </dsp:txBody>
      <dsp:txXfrm>
        <a:off x="2259211" y="3322472"/>
        <a:ext cx="75308" cy="75308"/>
      </dsp:txXfrm>
    </dsp:sp>
    <dsp:sp modelId="{64D0AAA6-5277-4636-BB18-83A238CD921C}">
      <dsp:nvSpPr>
        <dsp:cNvPr id="0" name=""/>
        <dsp:cNvSpPr/>
      </dsp:nvSpPr>
      <dsp:spPr>
        <a:xfrm>
          <a:off x="2613706" y="3647264"/>
          <a:ext cx="1584204" cy="792102"/>
        </a:xfrm>
        <a:prstGeom prst="roundRect">
          <a:avLst>
            <a:gd name="adj" fmla="val 10000"/>
          </a:avLst>
        </a:prstGeom>
        <a:solidFill>
          <a:schemeClr val="lt1"/>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fr-FR" sz="1600" kern="1200" dirty="0"/>
            <a:t>Livre</a:t>
          </a:r>
        </a:p>
        <a:p>
          <a:pPr marL="0" lvl="0" indent="0" algn="ctr" defTabSz="711200">
            <a:lnSpc>
              <a:spcPct val="90000"/>
            </a:lnSpc>
            <a:spcBef>
              <a:spcPct val="0"/>
            </a:spcBef>
            <a:spcAft>
              <a:spcPct val="35000"/>
            </a:spcAft>
            <a:buNone/>
          </a:pPr>
          <a:r>
            <a:rPr lang="fr-FR" sz="1600" kern="1200" dirty="0"/>
            <a:t>Avec Lang=« en »</a:t>
          </a:r>
        </a:p>
      </dsp:txBody>
      <dsp:txXfrm>
        <a:off x="2636906" y="3670464"/>
        <a:ext cx="1537804" cy="745702"/>
      </dsp:txXfrm>
    </dsp:sp>
    <dsp:sp modelId="{CFD22AB4-FDAA-46E0-83A8-8A5655E6A589}">
      <dsp:nvSpPr>
        <dsp:cNvPr id="0" name=""/>
        <dsp:cNvSpPr/>
      </dsp:nvSpPr>
      <dsp:spPr>
        <a:xfrm rot="18289469">
          <a:off x="3959926" y="3574540"/>
          <a:ext cx="1109649" cy="26630"/>
        </a:xfrm>
        <a:custGeom>
          <a:avLst/>
          <a:gdLst/>
          <a:ahLst/>
          <a:cxnLst/>
          <a:rect l="0" t="0" r="0" b="0"/>
          <a:pathLst>
            <a:path>
              <a:moveTo>
                <a:pt x="0" y="13315"/>
              </a:moveTo>
              <a:lnTo>
                <a:pt x="1109649" y="1331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p>
      </dsp:txBody>
      <dsp:txXfrm>
        <a:off x="4487010" y="3560115"/>
        <a:ext cx="55482" cy="55482"/>
      </dsp:txXfrm>
    </dsp:sp>
    <dsp:sp modelId="{842DC30E-C20B-41ED-947A-F10F7B15D336}">
      <dsp:nvSpPr>
        <dsp:cNvPr id="0" name=""/>
        <dsp:cNvSpPr/>
      </dsp:nvSpPr>
      <dsp:spPr>
        <a:xfrm>
          <a:off x="4831592" y="2736346"/>
          <a:ext cx="1584204" cy="792102"/>
        </a:xfrm>
        <a:prstGeom prst="roundRect">
          <a:avLst>
            <a:gd name="adj" fmla="val 10000"/>
          </a:avLst>
        </a:prstGeom>
        <a:solidFill>
          <a:schemeClr val="lt1"/>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fr-FR" sz="1600" kern="1200" dirty="0"/>
            <a:t>Titre</a:t>
          </a:r>
        </a:p>
        <a:p>
          <a:pPr marL="0" lvl="0" indent="0" algn="ctr" defTabSz="711200">
            <a:lnSpc>
              <a:spcPct val="90000"/>
            </a:lnSpc>
            <a:spcBef>
              <a:spcPct val="0"/>
            </a:spcBef>
            <a:spcAft>
              <a:spcPct val="35000"/>
            </a:spcAft>
            <a:buNone/>
          </a:pPr>
          <a:r>
            <a:rPr lang="fr-FR" sz="1600" b="1" kern="1200" dirty="0">
              <a:solidFill>
                <a:schemeClr val="accent1"/>
              </a:solidFill>
            </a:rPr>
            <a:t>David Copperfield</a:t>
          </a:r>
          <a:endParaRPr lang="fr-FR" sz="1600" kern="1200" dirty="0"/>
        </a:p>
      </dsp:txBody>
      <dsp:txXfrm>
        <a:off x="4854792" y="2759546"/>
        <a:ext cx="1537804" cy="745702"/>
      </dsp:txXfrm>
    </dsp:sp>
    <dsp:sp modelId="{CAFA4434-E9FA-42E6-B6A3-86719A7244FB}">
      <dsp:nvSpPr>
        <dsp:cNvPr id="0" name=""/>
        <dsp:cNvSpPr/>
      </dsp:nvSpPr>
      <dsp:spPr>
        <a:xfrm>
          <a:off x="4197910" y="4029999"/>
          <a:ext cx="633681" cy="26630"/>
        </a:xfrm>
        <a:custGeom>
          <a:avLst/>
          <a:gdLst/>
          <a:ahLst/>
          <a:cxnLst/>
          <a:rect l="0" t="0" r="0" b="0"/>
          <a:pathLst>
            <a:path>
              <a:moveTo>
                <a:pt x="0" y="13315"/>
              </a:moveTo>
              <a:lnTo>
                <a:pt x="633681" y="1331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p>
      </dsp:txBody>
      <dsp:txXfrm>
        <a:off x="4498909" y="4027473"/>
        <a:ext cx="31684" cy="31684"/>
      </dsp:txXfrm>
    </dsp:sp>
    <dsp:sp modelId="{169824F6-D6DB-4426-A59D-656CB1E16D2E}">
      <dsp:nvSpPr>
        <dsp:cNvPr id="0" name=""/>
        <dsp:cNvSpPr/>
      </dsp:nvSpPr>
      <dsp:spPr>
        <a:xfrm>
          <a:off x="4831592" y="3647264"/>
          <a:ext cx="1584204" cy="792102"/>
        </a:xfrm>
        <a:prstGeom prst="roundRect">
          <a:avLst>
            <a:gd name="adj" fmla="val 10000"/>
          </a:avLst>
        </a:prstGeom>
        <a:solidFill>
          <a:schemeClr val="lt1"/>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fr-FR" sz="1600" kern="1200" dirty="0"/>
            <a:t>Auteur</a:t>
          </a:r>
        </a:p>
        <a:p>
          <a:pPr marL="0" lvl="0" indent="0" algn="ctr" defTabSz="711200">
            <a:lnSpc>
              <a:spcPct val="90000"/>
            </a:lnSpc>
            <a:spcBef>
              <a:spcPct val="0"/>
            </a:spcBef>
            <a:spcAft>
              <a:spcPct val="35000"/>
            </a:spcAft>
            <a:buNone/>
          </a:pPr>
          <a:r>
            <a:rPr lang="fr-FR" sz="1600" b="1" kern="1200" dirty="0">
              <a:solidFill>
                <a:schemeClr val="accent1"/>
              </a:solidFill>
            </a:rPr>
            <a:t>Charles Dickens</a:t>
          </a:r>
          <a:endParaRPr lang="fr-FR" sz="1600" kern="1200" dirty="0"/>
        </a:p>
      </dsp:txBody>
      <dsp:txXfrm>
        <a:off x="4854792" y="3670464"/>
        <a:ext cx="1537804" cy="745702"/>
      </dsp:txXfrm>
    </dsp:sp>
    <dsp:sp modelId="{1FF7C271-4669-4C6E-A004-139ABDB74001}">
      <dsp:nvSpPr>
        <dsp:cNvPr id="0" name=""/>
        <dsp:cNvSpPr/>
      </dsp:nvSpPr>
      <dsp:spPr>
        <a:xfrm rot="3310531">
          <a:off x="3959926" y="4485458"/>
          <a:ext cx="1109649" cy="26630"/>
        </a:xfrm>
        <a:custGeom>
          <a:avLst/>
          <a:gdLst/>
          <a:ahLst/>
          <a:cxnLst/>
          <a:rect l="0" t="0" r="0" b="0"/>
          <a:pathLst>
            <a:path>
              <a:moveTo>
                <a:pt x="0" y="13315"/>
              </a:moveTo>
              <a:lnTo>
                <a:pt x="1109649" y="1331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p>
      </dsp:txBody>
      <dsp:txXfrm>
        <a:off x="4487010" y="4471032"/>
        <a:ext cx="55482" cy="55482"/>
      </dsp:txXfrm>
    </dsp:sp>
    <dsp:sp modelId="{472FC5C6-E861-4477-A71F-E42A41F3E40D}">
      <dsp:nvSpPr>
        <dsp:cNvPr id="0" name=""/>
        <dsp:cNvSpPr/>
      </dsp:nvSpPr>
      <dsp:spPr>
        <a:xfrm>
          <a:off x="4831592" y="4558181"/>
          <a:ext cx="1584204" cy="792102"/>
        </a:xfrm>
        <a:prstGeom prst="roundRect">
          <a:avLst>
            <a:gd name="adj" fmla="val 10000"/>
          </a:avLst>
        </a:prstGeom>
        <a:solidFill>
          <a:schemeClr val="lt1"/>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fr-FR" sz="1600" kern="1200" dirty="0" err="1"/>
            <a:t>Nb_tomes</a:t>
          </a:r>
          <a:endParaRPr lang="fr-FR" sz="1600" kern="1200" dirty="0"/>
        </a:p>
      </dsp:txBody>
      <dsp:txXfrm>
        <a:off x="4854792" y="4581381"/>
        <a:ext cx="1537804" cy="74570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88925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778250" y="0"/>
            <a:ext cx="2889250" cy="496888"/>
          </a:xfrm>
          <a:prstGeom prst="rect">
            <a:avLst/>
          </a:prstGeom>
        </p:spPr>
        <p:txBody>
          <a:bodyPr vert="horz" lIns="91440" tIns="45720" rIns="91440" bIns="45720" rtlCol="0"/>
          <a:lstStyle>
            <a:lvl1pPr algn="r">
              <a:defRPr sz="1200"/>
            </a:lvl1pPr>
          </a:lstStyle>
          <a:p>
            <a:fld id="{77325929-24BF-4FE4-92B5-68AABB3ACDBE}" type="datetimeFigureOut">
              <a:rPr lang="fr-FR" smtClean="0"/>
              <a:t>25/01/2021</a:t>
            </a:fld>
            <a:endParaRPr lang="fr-FR"/>
          </a:p>
        </p:txBody>
      </p:sp>
      <p:sp>
        <p:nvSpPr>
          <p:cNvPr id="4" name="Espace réservé de l'image des diapositives 3"/>
          <p:cNvSpPr>
            <a:spLocks noGrp="1" noRot="1" noChangeAspect="1"/>
          </p:cNvSpPr>
          <p:nvPr>
            <p:ph type="sldImg" idx="2"/>
          </p:nvPr>
        </p:nvSpPr>
        <p:spPr>
          <a:xfrm>
            <a:off x="357188" y="1241425"/>
            <a:ext cx="5954712"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66750" y="4776788"/>
            <a:ext cx="5335588" cy="3908425"/>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9750"/>
            <a:ext cx="2889250" cy="496888"/>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778250" y="9429750"/>
            <a:ext cx="2889250" cy="496888"/>
          </a:xfrm>
          <a:prstGeom prst="rect">
            <a:avLst/>
          </a:prstGeom>
        </p:spPr>
        <p:txBody>
          <a:bodyPr vert="horz" lIns="91440" tIns="45720" rIns="91440" bIns="45720" rtlCol="0" anchor="b"/>
          <a:lstStyle>
            <a:lvl1pPr algn="r">
              <a:defRPr sz="1200"/>
            </a:lvl1pPr>
          </a:lstStyle>
          <a:p>
            <a:fld id="{C11BEAA9-52FB-4410-A3AD-7C32B1B8CEC5}" type="slidenum">
              <a:rPr lang="fr-FR" smtClean="0"/>
              <a:t>‹N°›</a:t>
            </a:fld>
            <a:endParaRPr lang="fr-FR"/>
          </a:p>
        </p:txBody>
      </p:sp>
    </p:spTree>
    <p:extLst>
      <p:ext uri="{BB962C8B-B14F-4D97-AF65-F5344CB8AC3E}">
        <p14:creationId xmlns:p14="http://schemas.microsoft.com/office/powerpoint/2010/main" val="21344374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826A92-19EC-43F1-A7B4-FBF960143B8E}"/>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ED5D9EA0-B261-4952-BFE0-7334B14997B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061164BA-01C0-4C4B-AF00-95A667A6E05B}"/>
              </a:ext>
            </a:extLst>
          </p:cNvPr>
          <p:cNvSpPr>
            <a:spLocks noGrp="1"/>
          </p:cNvSpPr>
          <p:nvPr>
            <p:ph type="dt" sz="half" idx="10"/>
          </p:nvPr>
        </p:nvSpPr>
        <p:spPr/>
        <p:txBody>
          <a:bodyPr/>
          <a:lstStyle/>
          <a:p>
            <a:fld id="{EBAB9529-A242-431C-9993-D373C0EB4792}" type="datetime1">
              <a:rPr lang="fr-FR" smtClean="0"/>
              <a:t>25/01/2021</a:t>
            </a:fld>
            <a:endParaRPr lang="fr-FR"/>
          </a:p>
        </p:txBody>
      </p:sp>
      <p:sp>
        <p:nvSpPr>
          <p:cNvPr id="5" name="Espace réservé du pied de page 4">
            <a:extLst>
              <a:ext uri="{FF2B5EF4-FFF2-40B4-BE49-F238E27FC236}">
                <a16:creationId xmlns:a16="http://schemas.microsoft.com/office/drawing/2014/main" id="{293FB985-10E9-41D3-A354-D8C289F6D2E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37A35C0-24FE-49D2-87B0-4E1765F60CDC}"/>
              </a:ext>
            </a:extLst>
          </p:cNvPr>
          <p:cNvSpPr>
            <a:spLocks noGrp="1"/>
          </p:cNvSpPr>
          <p:nvPr>
            <p:ph type="sldNum" sz="quarter" idx="12"/>
          </p:nvPr>
        </p:nvSpPr>
        <p:spPr/>
        <p:txBody>
          <a:bodyPr/>
          <a:lstStyle/>
          <a:p>
            <a:fld id="{6E4F80A4-831B-4F21-9C9B-92E9FFE70831}" type="slidenum">
              <a:rPr lang="fr-FR" smtClean="0"/>
              <a:t>‹N°›</a:t>
            </a:fld>
            <a:endParaRPr lang="fr-FR"/>
          </a:p>
        </p:txBody>
      </p:sp>
    </p:spTree>
    <p:extLst>
      <p:ext uri="{BB962C8B-B14F-4D97-AF65-F5344CB8AC3E}">
        <p14:creationId xmlns:p14="http://schemas.microsoft.com/office/powerpoint/2010/main" val="1731781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3D65EC-5062-49B2-B253-0C75440D350C}"/>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BBC604E5-C745-4EF3-B394-49E18AE56362}"/>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091AD39-A0B3-4C3D-B11F-9A10A76CB23A}"/>
              </a:ext>
            </a:extLst>
          </p:cNvPr>
          <p:cNvSpPr>
            <a:spLocks noGrp="1"/>
          </p:cNvSpPr>
          <p:nvPr>
            <p:ph type="dt" sz="half" idx="10"/>
          </p:nvPr>
        </p:nvSpPr>
        <p:spPr/>
        <p:txBody>
          <a:bodyPr/>
          <a:lstStyle/>
          <a:p>
            <a:fld id="{59106895-E4ED-43E9-A07E-AC0A2F78229E}" type="datetime1">
              <a:rPr lang="fr-FR" smtClean="0"/>
              <a:t>25/01/2021</a:t>
            </a:fld>
            <a:endParaRPr lang="fr-FR"/>
          </a:p>
        </p:txBody>
      </p:sp>
      <p:sp>
        <p:nvSpPr>
          <p:cNvPr id="5" name="Espace réservé du pied de page 4">
            <a:extLst>
              <a:ext uri="{FF2B5EF4-FFF2-40B4-BE49-F238E27FC236}">
                <a16:creationId xmlns:a16="http://schemas.microsoft.com/office/drawing/2014/main" id="{33BB1E70-AF24-42C0-8223-C0E828CFC02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BCEB4AD-F1AB-4A14-ABB9-FD610DB09949}"/>
              </a:ext>
            </a:extLst>
          </p:cNvPr>
          <p:cNvSpPr>
            <a:spLocks noGrp="1"/>
          </p:cNvSpPr>
          <p:nvPr>
            <p:ph type="sldNum" sz="quarter" idx="12"/>
          </p:nvPr>
        </p:nvSpPr>
        <p:spPr/>
        <p:txBody>
          <a:bodyPr/>
          <a:lstStyle/>
          <a:p>
            <a:fld id="{6E4F80A4-831B-4F21-9C9B-92E9FFE70831}" type="slidenum">
              <a:rPr lang="fr-FR" smtClean="0"/>
              <a:t>‹N°›</a:t>
            </a:fld>
            <a:endParaRPr lang="fr-FR"/>
          </a:p>
        </p:txBody>
      </p:sp>
    </p:spTree>
    <p:extLst>
      <p:ext uri="{BB962C8B-B14F-4D97-AF65-F5344CB8AC3E}">
        <p14:creationId xmlns:p14="http://schemas.microsoft.com/office/powerpoint/2010/main" val="706310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1065803A-0471-4160-BECC-260E0AF186B1}"/>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20B4D5E9-2F22-4A81-B73F-7E19DD9C11C4}"/>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2510F92-E8D7-4B42-A06B-2294FB1752ED}"/>
              </a:ext>
            </a:extLst>
          </p:cNvPr>
          <p:cNvSpPr>
            <a:spLocks noGrp="1"/>
          </p:cNvSpPr>
          <p:nvPr>
            <p:ph type="dt" sz="half" idx="10"/>
          </p:nvPr>
        </p:nvSpPr>
        <p:spPr/>
        <p:txBody>
          <a:bodyPr/>
          <a:lstStyle/>
          <a:p>
            <a:fld id="{8F18AFCA-4C32-4F06-A373-E9F213FABDCF}" type="datetime1">
              <a:rPr lang="fr-FR" smtClean="0"/>
              <a:t>25/01/2021</a:t>
            </a:fld>
            <a:endParaRPr lang="fr-FR"/>
          </a:p>
        </p:txBody>
      </p:sp>
      <p:sp>
        <p:nvSpPr>
          <p:cNvPr id="5" name="Espace réservé du pied de page 4">
            <a:extLst>
              <a:ext uri="{FF2B5EF4-FFF2-40B4-BE49-F238E27FC236}">
                <a16:creationId xmlns:a16="http://schemas.microsoft.com/office/drawing/2014/main" id="{4B7B1545-1308-46E3-B4CF-9C5BDDA77B4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A3600BD-6135-49A1-AB15-185C283F96DC}"/>
              </a:ext>
            </a:extLst>
          </p:cNvPr>
          <p:cNvSpPr>
            <a:spLocks noGrp="1"/>
          </p:cNvSpPr>
          <p:nvPr>
            <p:ph type="sldNum" sz="quarter" idx="12"/>
          </p:nvPr>
        </p:nvSpPr>
        <p:spPr/>
        <p:txBody>
          <a:bodyPr/>
          <a:lstStyle/>
          <a:p>
            <a:fld id="{6E4F80A4-831B-4F21-9C9B-92E9FFE70831}" type="slidenum">
              <a:rPr lang="fr-FR" smtClean="0"/>
              <a:t>‹N°›</a:t>
            </a:fld>
            <a:endParaRPr lang="fr-FR"/>
          </a:p>
        </p:txBody>
      </p:sp>
    </p:spTree>
    <p:extLst>
      <p:ext uri="{BB962C8B-B14F-4D97-AF65-F5344CB8AC3E}">
        <p14:creationId xmlns:p14="http://schemas.microsoft.com/office/powerpoint/2010/main" val="2163268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87809B-1653-46C7-9B38-F440F308950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EA33D13-139B-402B-9484-FE67C5719CF7}"/>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AE7979C-8B4F-44E8-8817-8D387BE1AF2C}"/>
              </a:ext>
            </a:extLst>
          </p:cNvPr>
          <p:cNvSpPr>
            <a:spLocks noGrp="1"/>
          </p:cNvSpPr>
          <p:nvPr>
            <p:ph type="dt" sz="half" idx="10"/>
          </p:nvPr>
        </p:nvSpPr>
        <p:spPr/>
        <p:txBody>
          <a:bodyPr/>
          <a:lstStyle/>
          <a:p>
            <a:fld id="{8591EA0B-84D9-4ACB-9A4A-2D0BB89BDCAC}" type="datetime1">
              <a:rPr lang="fr-FR" smtClean="0"/>
              <a:t>25/01/2021</a:t>
            </a:fld>
            <a:endParaRPr lang="fr-FR"/>
          </a:p>
        </p:txBody>
      </p:sp>
      <p:sp>
        <p:nvSpPr>
          <p:cNvPr id="5" name="Espace réservé du pied de page 4">
            <a:extLst>
              <a:ext uri="{FF2B5EF4-FFF2-40B4-BE49-F238E27FC236}">
                <a16:creationId xmlns:a16="http://schemas.microsoft.com/office/drawing/2014/main" id="{4D8B3D20-C886-45A2-85CC-747733955C3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FF2549F-781E-4849-9C17-8ADDF6BFBA19}"/>
              </a:ext>
            </a:extLst>
          </p:cNvPr>
          <p:cNvSpPr>
            <a:spLocks noGrp="1"/>
          </p:cNvSpPr>
          <p:nvPr>
            <p:ph type="sldNum" sz="quarter" idx="12"/>
          </p:nvPr>
        </p:nvSpPr>
        <p:spPr/>
        <p:txBody>
          <a:bodyPr/>
          <a:lstStyle/>
          <a:p>
            <a:fld id="{6E4F80A4-831B-4F21-9C9B-92E9FFE70831}" type="slidenum">
              <a:rPr lang="fr-FR" smtClean="0"/>
              <a:t>‹N°›</a:t>
            </a:fld>
            <a:endParaRPr lang="fr-FR"/>
          </a:p>
        </p:txBody>
      </p:sp>
    </p:spTree>
    <p:extLst>
      <p:ext uri="{BB962C8B-B14F-4D97-AF65-F5344CB8AC3E}">
        <p14:creationId xmlns:p14="http://schemas.microsoft.com/office/powerpoint/2010/main" val="4170886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91C510-FD1B-4CD0-8105-0E0C56B31168}"/>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401B8FEB-579D-4AC4-B601-27CD4A2551A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7DBC5178-1545-4DE2-B188-6C4F489E538D}"/>
              </a:ext>
            </a:extLst>
          </p:cNvPr>
          <p:cNvSpPr>
            <a:spLocks noGrp="1"/>
          </p:cNvSpPr>
          <p:nvPr>
            <p:ph type="dt" sz="half" idx="10"/>
          </p:nvPr>
        </p:nvSpPr>
        <p:spPr/>
        <p:txBody>
          <a:bodyPr/>
          <a:lstStyle/>
          <a:p>
            <a:fld id="{50BE625D-1D33-4EDA-9D05-BBEF29F983D9}" type="datetime1">
              <a:rPr lang="fr-FR" smtClean="0"/>
              <a:t>25/01/2021</a:t>
            </a:fld>
            <a:endParaRPr lang="fr-FR"/>
          </a:p>
        </p:txBody>
      </p:sp>
      <p:sp>
        <p:nvSpPr>
          <p:cNvPr id="5" name="Espace réservé du pied de page 4">
            <a:extLst>
              <a:ext uri="{FF2B5EF4-FFF2-40B4-BE49-F238E27FC236}">
                <a16:creationId xmlns:a16="http://schemas.microsoft.com/office/drawing/2014/main" id="{467EFCDF-F1F9-4694-BE3D-B51A78C98FA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D718E30-DDD3-48D7-A280-278B7ABCD8AE}"/>
              </a:ext>
            </a:extLst>
          </p:cNvPr>
          <p:cNvSpPr>
            <a:spLocks noGrp="1"/>
          </p:cNvSpPr>
          <p:nvPr>
            <p:ph type="sldNum" sz="quarter" idx="12"/>
          </p:nvPr>
        </p:nvSpPr>
        <p:spPr/>
        <p:txBody>
          <a:bodyPr/>
          <a:lstStyle/>
          <a:p>
            <a:fld id="{6E4F80A4-831B-4F21-9C9B-92E9FFE70831}" type="slidenum">
              <a:rPr lang="fr-FR" smtClean="0"/>
              <a:t>‹N°›</a:t>
            </a:fld>
            <a:endParaRPr lang="fr-FR"/>
          </a:p>
        </p:txBody>
      </p:sp>
    </p:spTree>
    <p:extLst>
      <p:ext uri="{BB962C8B-B14F-4D97-AF65-F5344CB8AC3E}">
        <p14:creationId xmlns:p14="http://schemas.microsoft.com/office/powerpoint/2010/main" val="43673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B4424D-AD94-4395-B898-7831CB1D328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16916CB-96DB-40AF-98BB-A6F04FB84C6D}"/>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66E3F38C-6B36-46AB-950D-2B8CCE927BA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5CF15893-BF0B-4225-BEF6-E6414AE5336D}"/>
              </a:ext>
            </a:extLst>
          </p:cNvPr>
          <p:cNvSpPr>
            <a:spLocks noGrp="1"/>
          </p:cNvSpPr>
          <p:nvPr>
            <p:ph type="dt" sz="half" idx="10"/>
          </p:nvPr>
        </p:nvSpPr>
        <p:spPr/>
        <p:txBody>
          <a:bodyPr/>
          <a:lstStyle/>
          <a:p>
            <a:fld id="{32909E40-6165-4A2A-B6C7-A3910782AF2D}" type="datetime1">
              <a:rPr lang="fr-FR" smtClean="0"/>
              <a:t>25/01/2021</a:t>
            </a:fld>
            <a:endParaRPr lang="fr-FR"/>
          </a:p>
        </p:txBody>
      </p:sp>
      <p:sp>
        <p:nvSpPr>
          <p:cNvPr id="6" name="Espace réservé du pied de page 5">
            <a:extLst>
              <a:ext uri="{FF2B5EF4-FFF2-40B4-BE49-F238E27FC236}">
                <a16:creationId xmlns:a16="http://schemas.microsoft.com/office/drawing/2014/main" id="{CDE761B8-868B-4D58-B4C5-223DCB3694C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4AE2A35-76EC-4BDE-9043-6AB43D95E51F}"/>
              </a:ext>
            </a:extLst>
          </p:cNvPr>
          <p:cNvSpPr>
            <a:spLocks noGrp="1"/>
          </p:cNvSpPr>
          <p:nvPr>
            <p:ph type="sldNum" sz="quarter" idx="12"/>
          </p:nvPr>
        </p:nvSpPr>
        <p:spPr/>
        <p:txBody>
          <a:bodyPr/>
          <a:lstStyle/>
          <a:p>
            <a:fld id="{6E4F80A4-831B-4F21-9C9B-92E9FFE70831}" type="slidenum">
              <a:rPr lang="fr-FR" smtClean="0"/>
              <a:t>‹N°›</a:t>
            </a:fld>
            <a:endParaRPr lang="fr-FR"/>
          </a:p>
        </p:txBody>
      </p:sp>
    </p:spTree>
    <p:extLst>
      <p:ext uri="{BB962C8B-B14F-4D97-AF65-F5344CB8AC3E}">
        <p14:creationId xmlns:p14="http://schemas.microsoft.com/office/powerpoint/2010/main" val="1994827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23E197D-110E-4405-A7EC-35FFD8988238}"/>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250DFF8-D02E-4969-979D-38AD15FEF9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90833490-B2CE-405C-B21C-4A1F17D0C3F1}"/>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F6A1D4E2-0400-40C0-9182-5885B941C5E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825162C5-5EE0-4075-A2F7-E1F4FF06D95C}"/>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B28A2544-8656-4C24-AE9C-E0D35AEB5395}"/>
              </a:ext>
            </a:extLst>
          </p:cNvPr>
          <p:cNvSpPr>
            <a:spLocks noGrp="1"/>
          </p:cNvSpPr>
          <p:nvPr>
            <p:ph type="dt" sz="half" idx="10"/>
          </p:nvPr>
        </p:nvSpPr>
        <p:spPr/>
        <p:txBody>
          <a:bodyPr/>
          <a:lstStyle/>
          <a:p>
            <a:fld id="{D47E1959-19A8-4590-98AF-D5D133E8FBF0}" type="datetime1">
              <a:rPr lang="fr-FR" smtClean="0"/>
              <a:t>25/01/2021</a:t>
            </a:fld>
            <a:endParaRPr lang="fr-FR"/>
          </a:p>
        </p:txBody>
      </p:sp>
      <p:sp>
        <p:nvSpPr>
          <p:cNvPr id="8" name="Espace réservé du pied de page 7">
            <a:extLst>
              <a:ext uri="{FF2B5EF4-FFF2-40B4-BE49-F238E27FC236}">
                <a16:creationId xmlns:a16="http://schemas.microsoft.com/office/drawing/2014/main" id="{1AF29136-E43F-449C-990E-644112CBF53C}"/>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866583D6-A2CC-49DB-9A35-9B7C4A239183}"/>
              </a:ext>
            </a:extLst>
          </p:cNvPr>
          <p:cNvSpPr>
            <a:spLocks noGrp="1"/>
          </p:cNvSpPr>
          <p:nvPr>
            <p:ph type="sldNum" sz="quarter" idx="12"/>
          </p:nvPr>
        </p:nvSpPr>
        <p:spPr/>
        <p:txBody>
          <a:bodyPr/>
          <a:lstStyle/>
          <a:p>
            <a:fld id="{6E4F80A4-831B-4F21-9C9B-92E9FFE70831}" type="slidenum">
              <a:rPr lang="fr-FR" smtClean="0"/>
              <a:t>‹N°›</a:t>
            </a:fld>
            <a:endParaRPr lang="fr-FR"/>
          </a:p>
        </p:txBody>
      </p:sp>
    </p:spTree>
    <p:extLst>
      <p:ext uri="{BB962C8B-B14F-4D97-AF65-F5344CB8AC3E}">
        <p14:creationId xmlns:p14="http://schemas.microsoft.com/office/powerpoint/2010/main" val="12813990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7C3DB08-E769-472C-BAF7-14A4A2B27819}"/>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D0ED078-F920-4A3E-9F58-FCFE242FA5B3}"/>
              </a:ext>
            </a:extLst>
          </p:cNvPr>
          <p:cNvSpPr>
            <a:spLocks noGrp="1"/>
          </p:cNvSpPr>
          <p:nvPr>
            <p:ph type="dt" sz="half" idx="10"/>
          </p:nvPr>
        </p:nvSpPr>
        <p:spPr/>
        <p:txBody>
          <a:bodyPr/>
          <a:lstStyle/>
          <a:p>
            <a:fld id="{B372B12F-C1DE-4E01-9B6F-255C7045C30E}" type="datetime1">
              <a:rPr lang="fr-FR" smtClean="0"/>
              <a:t>25/01/2021</a:t>
            </a:fld>
            <a:endParaRPr lang="fr-FR"/>
          </a:p>
        </p:txBody>
      </p:sp>
      <p:sp>
        <p:nvSpPr>
          <p:cNvPr id="4" name="Espace réservé du pied de page 3">
            <a:extLst>
              <a:ext uri="{FF2B5EF4-FFF2-40B4-BE49-F238E27FC236}">
                <a16:creationId xmlns:a16="http://schemas.microsoft.com/office/drawing/2014/main" id="{FD4F4F0D-406E-4865-9AB0-BA5F675E363A}"/>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EE2CBE0A-7D40-420E-8CEA-0F031508D59C}"/>
              </a:ext>
            </a:extLst>
          </p:cNvPr>
          <p:cNvSpPr>
            <a:spLocks noGrp="1"/>
          </p:cNvSpPr>
          <p:nvPr>
            <p:ph type="sldNum" sz="quarter" idx="12"/>
          </p:nvPr>
        </p:nvSpPr>
        <p:spPr/>
        <p:txBody>
          <a:bodyPr/>
          <a:lstStyle/>
          <a:p>
            <a:fld id="{6E4F80A4-831B-4F21-9C9B-92E9FFE70831}" type="slidenum">
              <a:rPr lang="fr-FR" smtClean="0"/>
              <a:t>‹N°›</a:t>
            </a:fld>
            <a:endParaRPr lang="fr-FR"/>
          </a:p>
        </p:txBody>
      </p:sp>
    </p:spTree>
    <p:extLst>
      <p:ext uri="{BB962C8B-B14F-4D97-AF65-F5344CB8AC3E}">
        <p14:creationId xmlns:p14="http://schemas.microsoft.com/office/powerpoint/2010/main" val="3089784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CA1D91D-701E-41DE-A619-6A8296672513}"/>
              </a:ext>
            </a:extLst>
          </p:cNvPr>
          <p:cNvSpPr>
            <a:spLocks noGrp="1"/>
          </p:cNvSpPr>
          <p:nvPr>
            <p:ph type="dt" sz="half" idx="10"/>
          </p:nvPr>
        </p:nvSpPr>
        <p:spPr/>
        <p:txBody>
          <a:bodyPr/>
          <a:lstStyle/>
          <a:p>
            <a:fld id="{9D93C065-62C6-4B13-AEFF-435C4C084C96}" type="datetime1">
              <a:rPr lang="fr-FR" smtClean="0"/>
              <a:t>25/01/2021</a:t>
            </a:fld>
            <a:endParaRPr lang="fr-FR"/>
          </a:p>
        </p:txBody>
      </p:sp>
      <p:sp>
        <p:nvSpPr>
          <p:cNvPr id="3" name="Espace réservé du pied de page 2">
            <a:extLst>
              <a:ext uri="{FF2B5EF4-FFF2-40B4-BE49-F238E27FC236}">
                <a16:creationId xmlns:a16="http://schemas.microsoft.com/office/drawing/2014/main" id="{7D11C3FB-9EDC-4313-9370-E8D326D06256}"/>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7B0DD064-1097-4294-931A-FF8BA8A117C6}"/>
              </a:ext>
            </a:extLst>
          </p:cNvPr>
          <p:cNvSpPr>
            <a:spLocks noGrp="1"/>
          </p:cNvSpPr>
          <p:nvPr>
            <p:ph type="sldNum" sz="quarter" idx="12"/>
          </p:nvPr>
        </p:nvSpPr>
        <p:spPr/>
        <p:txBody>
          <a:bodyPr/>
          <a:lstStyle/>
          <a:p>
            <a:fld id="{6E4F80A4-831B-4F21-9C9B-92E9FFE70831}" type="slidenum">
              <a:rPr lang="fr-FR" smtClean="0"/>
              <a:t>‹N°›</a:t>
            </a:fld>
            <a:endParaRPr lang="fr-FR"/>
          </a:p>
        </p:txBody>
      </p:sp>
    </p:spTree>
    <p:extLst>
      <p:ext uri="{BB962C8B-B14F-4D97-AF65-F5344CB8AC3E}">
        <p14:creationId xmlns:p14="http://schemas.microsoft.com/office/powerpoint/2010/main" val="4018312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AA9EDA-C2FE-4F81-8123-116EF7F11E8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B8284065-40EB-4434-99FE-A37B778A38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D9868CCE-6883-40E7-A743-96CB76C34D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8A745E1-6E1E-475F-A7A8-06FB62E7A6F8}"/>
              </a:ext>
            </a:extLst>
          </p:cNvPr>
          <p:cNvSpPr>
            <a:spLocks noGrp="1"/>
          </p:cNvSpPr>
          <p:nvPr>
            <p:ph type="dt" sz="half" idx="10"/>
          </p:nvPr>
        </p:nvSpPr>
        <p:spPr/>
        <p:txBody>
          <a:bodyPr/>
          <a:lstStyle/>
          <a:p>
            <a:fld id="{01459832-92C6-4557-8010-8A75888C0F49}" type="datetime1">
              <a:rPr lang="fr-FR" smtClean="0"/>
              <a:t>25/01/2021</a:t>
            </a:fld>
            <a:endParaRPr lang="fr-FR"/>
          </a:p>
        </p:txBody>
      </p:sp>
      <p:sp>
        <p:nvSpPr>
          <p:cNvPr id="6" name="Espace réservé du pied de page 5">
            <a:extLst>
              <a:ext uri="{FF2B5EF4-FFF2-40B4-BE49-F238E27FC236}">
                <a16:creationId xmlns:a16="http://schemas.microsoft.com/office/drawing/2014/main" id="{FABE6B32-0E77-4C44-BE6A-54A72405F74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A53349B-2228-4077-A827-5D26F92C069D}"/>
              </a:ext>
            </a:extLst>
          </p:cNvPr>
          <p:cNvSpPr>
            <a:spLocks noGrp="1"/>
          </p:cNvSpPr>
          <p:nvPr>
            <p:ph type="sldNum" sz="quarter" idx="12"/>
          </p:nvPr>
        </p:nvSpPr>
        <p:spPr/>
        <p:txBody>
          <a:bodyPr/>
          <a:lstStyle/>
          <a:p>
            <a:fld id="{6E4F80A4-831B-4F21-9C9B-92E9FFE70831}" type="slidenum">
              <a:rPr lang="fr-FR" smtClean="0"/>
              <a:t>‹N°›</a:t>
            </a:fld>
            <a:endParaRPr lang="fr-FR"/>
          </a:p>
        </p:txBody>
      </p:sp>
    </p:spTree>
    <p:extLst>
      <p:ext uri="{BB962C8B-B14F-4D97-AF65-F5344CB8AC3E}">
        <p14:creationId xmlns:p14="http://schemas.microsoft.com/office/powerpoint/2010/main" val="1733265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9E3D68-0673-4E34-9C4C-0437638F5B0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E46E2A4B-0CFD-4A02-8231-9CD80317B9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98FC96F1-44DA-496E-A80F-B40C6F447E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36F9052-B46C-4481-821B-5F2EAF083242}"/>
              </a:ext>
            </a:extLst>
          </p:cNvPr>
          <p:cNvSpPr>
            <a:spLocks noGrp="1"/>
          </p:cNvSpPr>
          <p:nvPr>
            <p:ph type="dt" sz="half" idx="10"/>
          </p:nvPr>
        </p:nvSpPr>
        <p:spPr/>
        <p:txBody>
          <a:bodyPr/>
          <a:lstStyle/>
          <a:p>
            <a:fld id="{FF5266B3-F085-4C60-8F63-4BBBF30D8819}" type="datetime1">
              <a:rPr lang="fr-FR" smtClean="0"/>
              <a:t>25/01/2021</a:t>
            </a:fld>
            <a:endParaRPr lang="fr-FR"/>
          </a:p>
        </p:txBody>
      </p:sp>
      <p:sp>
        <p:nvSpPr>
          <p:cNvPr id="6" name="Espace réservé du pied de page 5">
            <a:extLst>
              <a:ext uri="{FF2B5EF4-FFF2-40B4-BE49-F238E27FC236}">
                <a16:creationId xmlns:a16="http://schemas.microsoft.com/office/drawing/2014/main" id="{8D114684-D5F6-419C-8C7D-A3D2A034A63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185710B-E525-4654-9883-FF9688D01828}"/>
              </a:ext>
            </a:extLst>
          </p:cNvPr>
          <p:cNvSpPr>
            <a:spLocks noGrp="1"/>
          </p:cNvSpPr>
          <p:nvPr>
            <p:ph type="sldNum" sz="quarter" idx="12"/>
          </p:nvPr>
        </p:nvSpPr>
        <p:spPr/>
        <p:txBody>
          <a:bodyPr/>
          <a:lstStyle/>
          <a:p>
            <a:fld id="{6E4F80A4-831B-4F21-9C9B-92E9FFE70831}" type="slidenum">
              <a:rPr lang="fr-FR" smtClean="0"/>
              <a:t>‹N°›</a:t>
            </a:fld>
            <a:endParaRPr lang="fr-FR"/>
          </a:p>
        </p:txBody>
      </p:sp>
    </p:spTree>
    <p:extLst>
      <p:ext uri="{BB962C8B-B14F-4D97-AF65-F5344CB8AC3E}">
        <p14:creationId xmlns:p14="http://schemas.microsoft.com/office/powerpoint/2010/main" val="8072232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C28AE651-FE96-4606-84D8-8D072C18DA7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A6D5FF54-0DB7-4DC6-9324-F6A4891A65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329C63C-40DC-4FB7-AD58-C11150E060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C27BFC-D04E-417A-87F9-285AADD2E921}" type="datetime1">
              <a:rPr lang="fr-FR" smtClean="0"/>
              <a:t>25/01/2021</a:t>
            </a:fld>
            <a:endParaRPr lang="fr-FR"/>
          </a:p>
        </p:txBody>
      </p:sp>
      <p:sp>
        <p:nvSpPr>
          <p:cNvPr id="5" name="Espace réservé du pied de page 4">
            <a:extLst>
              <a:ext uri="{FF2B5EF4-FFF2-40B4-BE49-F238E27FC236}">
                <a16:creationId xmlns:a16="http://schemas.microsoft.com/office/drawing/2014/main" id="{C97CC1BA-220A-41A7-B39B-372EF00E1A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19393F16-9610-4C08-8BB9-535B7BCE3D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4F80A4-831B-4F21-9C9B-92E9FFE70831}" type="slidenum">
              <a:rPr lang="fr-FR" smtClean="0"/>
              <a:t>‹N°›</a:t>
            </a:fld>
            <a:endParaRPr lang="fr-FR"/>
          </a:p>
        </p:txBody>
      </p:sp>
    </p:spTree>
    <p:extLst>
      <p:ext uri="{BB962C8B-B14F-4D97-AF65-F5344CB8AC3E}">
        <p14:creationId xmlns:p14="http://schemas.microsoft.com/office/powerpoint/2010/main" val="19764366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2045CE-6601-455D-A4EF-F7E757B63848}"/>
              </a:ext>
            </a:extLst>
          </p:cNvPr>
          <p:cNvSpPr>
            <a:spLocks noGrp="1"/>
          </p:cNvSpPr>
          <p:nvPr>
            <p:ph type="ctrTitle"/>
          </p:nvPr>
        </p:nvSpPr>
        <p:spPr/>
        <p:txBody>
          <a:bodyPr>
            <a:normAutofit fontScale="90000"/>
          </a:bodyPr>
          <a:lstStyle/>
          <a:p>
            <a:r>
              <a:rPr lang="fr-FR" dirty="0"/>
              <a:t>XML </a:t>
            </a:r>
            <a:br>
              <a:rPr lang="fr-FR" dirty="0"/>
            </a:br>
            <a:r>
              <a:rPr lang="fr-FR" dirty="0"/>
              <a:t>(</a:t>
            </a:r>
            <a:r>
              <a:rPr lang="fr-FR" dirty="0" err="1"/>
              <a:t>eXtensible</a:t>
            </a:r>
            <a:r>
              <a:rPr lang="fr-FR" dirty="0"/>
              <a:t> Markup </a:t>
            </a:r>
            <a:r>
              <a:rPr lang="fr-FR" dirty="0" err="1"/>
              <a:t>Language</a:t>
            </a:r>
            <a:r>
              <a:rPr lang="fr-FR" dirty="0"/>
              <a:t> )</a:t>
            </a:r>
            <a:br>
              <a:rPr lang="fr-FR" dirty="0"/>
            </a:br>
            <a:r>
              <a:rPr lang="fr-FR" dirty="0"/>
              <a:t>synthèse</a:t>
            </a:r>
          </a:p>
        </p:txBody>
      </p:sp>
      <p:sp>
        <p:nvSpPr>
          <p:cNvPr id="3" name="Sous-titre 2">
            <a:extLst>
              <a:ext uri="{FF2B5EF4-FFF2-40B4-BE49-F238E27FC236}">
                <a16:creationId xmlns:a16="http://schemas.microsoft.com/office/drawing/2014/main" id="{173A4AEE-3C4D-43C9-96B8-958E40849199}"/>
              </a:ext>
            </a:extLst>
          </p:cNvPr>
          <p:cNvSpPr>
            <a:spLocks noGrp="1"/>
          </p:cNvSpPr>
          <p:nvPr>
            <p:ph type="subTitle" idx="1"/>
          </p:nvPr>
        </p:nvSpPr>
        <p:spPr/>
        <p:txBody>
          <a:bodyPr>
            <a:normAutofit/>
          </a:bodyPr>
          <a:lstStyle/>
          <a:p>
            <a:pPr algn="l"/>
            <a:r>
              <a:rPr lang="fr-FR" sz="2000" b="1" i="1" dirty="0">
                <a:solidFill>
                  <a:schemeClr val="accent1">
                    <a:lumMod val="75000"/>
                  </a:schemeClr>
                </a:solidFill>
              </a:rPr>
              <a:t>D’après : </a:t>
            </a:r>
            <a:r>
              <a:rPr lang="fr-FR" sz="2000" b="1" i="1" dirty="0" err="1">
                <a:solidFill>
                  <a:schemeClr val="accent1">
                    <a:lumMod val="75000"/>
                  </a:schemeClr>
                </a:solidFill>
              </a:rPr>
              <a:t>Wikipedia</a:t>
            </a:r>
            <a:r>
              <a:rPr lang="fr-FR" sz="2000" b="1" i="1" dirty="0">
                <a:solidFill>
                  <a:schemeClr val="accent1">
                    <a:lumMod val="75000"/>
                  </a:schemeClr>
                </a:solidFill>
              </a:rPr>
              <a:t> – Cours de G. Chagnon developpez.com  – </a:t>
            </a:r>
            <a:r>
              <a:rPr lang="fr-FR" sz="2000" b="1" i="1" dirty="0">
                <a:solidFill>
                  <a:schemeClr val="accent1">
                    <a:lumMod val="75000"/>
                  </a:schemeClr>
                </a:solidFill>
                <a:latin typeface="Arial" panose="020B0604020202020204" pitchFamily="34" charset="0"/>
              </a:rPr>
              <a:t>s</a:t>
            </a:r>
            <a:r>
              <a:rPr lang="fr-FR" sz="2000" b="1" i="1" u="none" strike="noStrike" baseline="0" dirty="0">
                <a:solidFill>
                  <a:schemeClr val="accent1">
                    <a:lumMod val="75000"/>
                  </a:schemeClr>
                </a:solidFill>
                <a:latin typeface="Arial" panose="020B0604020202020204" pitchFamily="34" charset="0"/>
              </a:rPr>
              <a:t>upport du cours XML en M2 Pro à l'Université Paris Diderot XML Olivier Carton</a:t>
            </a:r>
          </a:p>
          <a:p>
            <a:pPr algn="l"/>
            <a:endParaRPr lang="fr-FR" sz="2000" b="1" i="1" dirty="0">
              <a:solidFill>
                <a:schemeClr val="accent1">
                  <a:lumMod val="75000"/>
                </a:schemeClr>
              </a:solidFill>
              <a:latin typeface="Arial" panose="020B0604020202020204" pitchFamily="34" charset="0"/>
            </a:endParaRPr>
          </a:p>
          <a:p>
            <a:pPr algn="l"/>
            <a:r>
              <a:rPr lang="fr-FR" sz="2000" b="1" i="1" dirty="0">
                <a:solidFill>
                  <a:schemeClr val="accent1">
                    <a:lumMod val="75000"/>
                  </a:schemeClr>
                </a:solidFill>
                <a:latin typeface="Arial" panose="020B0604020202020204" pitchFamily="34" charset="0"/>
              </a:rPr>
              <a:t>En collaboration avec Mme N Bricout professeure</a:t>
            </a:r>
            <a:endParaRPr lang="fr-FR" sz="2000" b="1" i="1" dirty="0">
              <a:solidFill>
                <a:schemeClr val="accent1">
                  <a:lumMod val="75000"/>
                </a:schemeClr>
              </a:solidFill>
            </a:endParaRPr>
          </a:p>
        </p:txBody>
      </p:sp>
      <p:sp>
        <p:nvSpPr>
          <p:cNvPr id="4" name="Espace réservé du numéro de diapositive 3">
            <a:extLst>
              <a:ext uri="{FF2B5EF4-FFF2-40B4-BE49-F238E27FC236}">
                <a16:creationId xmlns:a16="http://schemas.microsoft.com/office/drawing/2014/main" id="{A92B406D-F71A-4752-BDB4-DF2401684F3F}"/>
              </a:ext>
            </a:extLst>
          </p:cNvPr>
          <p:cNvSpPr>
            <a:spLocks noGrp="1"/>
          </p:cNvSpPr>
          <p:nvPr>
            <p:ph type="sldNum" sz="quarter" idx="12"/>
          </p:nvPr>
        </p:nvSpPr>
        <p:spPr/>
        <p:txBody>
          <a:bodyPr/>
          <a:lstStyle/>
          <a:p>
            <a:fld id="{6E4F80A4-831B-4F21-9C9B-92E9FFE70831}" type="slidenum">
              <a:rPr lang="fr-FR" smtClean="0"/>
              <a:t>1</a:t>
            </a:fld>
            <a:endParaRPr lang="fr-FR"/>
          </a:p>
        </p:txBody>
      </p:sp>
    </p:spTree>
    <p:extLst>
      <p:ext uri="{BB962C8B-B14F-4D97-AF65-F5344CB8AC3E}">
        <p14:creationId xmlns:p14="http://schemas.microsoft.com/office/powerpoint/2010/main" val="22079564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a:extLst>
              <a:ext uri="{FF2B5EF4-FFF2-40B4-BE49-F238E27FC236}">
                <a16:creationId xmlns:a16="http://schemas.microsoft.com/office/drawing/2014/main" id="{5996DE76-490F-4851-BB0E-ED15D3B1FF3F}"/>
              </a:ext>
            </a:extLst>
          </p:cNvPr>
          <p:cNvPicPr>
            <a:picLocks noGrp="1" noChangeAspect="1"/>
          </p:cNvPicPr>
          <p:nvPr>
            <p:ph idx="1"/>
          </p:nvPr>
        </p:nvPicPr>
        <p:blipFill>
          <a:blip r:embed="rId2"/>
          <a:stretch>
            <a:fillRect/>
          </a:stretch>
        </p:blipFill>
        <p:spPr>
          <a:xfrm>
            <a:off x="5133943" y="900168"/>
            <a:ext cx="5908431" cy="3474720"/>
          </a:xfrm>
          <a:prstGeom prst="rect">
            <a:avLst/>
          </a:prstGeom>
        </p:spPr>
      </p:pic>
      <p:sp>
        <p:nvSpPr>
          <p:cNvPr id="2" name="Titre 1">
            <a:extLst>
              <a:ext uri="{FF2B5EF4-FFF2-40B4-BE49-F238E27FC236}">
                <a16:creationId xmlns:a16="http://schemas.microsoft.com/office/drawing/2014/main" id="{AAF76FAC-EBBF-4904-A6A8-AC24A2E37C62}"/>
              </a:ext>
            </a:extLst>
          </p:cNvPr>
          <p:cNvSpPr>
            <a:spLocks noGrp="1"/>
          </p:cNvSpPr>
          <p:nvPr>
            <p:ph type="title"/>
          </p:nvPr>
        </p:nvSpPr>
        <p:spPr/>
        <p:txBody>
          <a:bodyPr/>
          <a:lstStyle/>
          <a:p>
            <a:r>
              <a:rPr lang="fr-FR" dirty="0"/>
              <a:t>Imbrication des éléments</a:t>
            </a:r>
          </a:p>
        </p:txBody>
      </p:sp>
      <p:sp>
        <p:nvSpPr>
          <p:cNvPr id="6" name="ZoneTexte 5">
            <a:extLst>
              <a:ext uri="{FF2B5EF4-FFF2-40B4-BE49-F238E27FC236}">
                <a16:creationId xmlns:a16="http://schemas.microsoft.com/office/drawing/2014/main" id="{4C960AFB-6B42-42BF-AB05-2ABE22165B88}"/>
              </a:ext>
            </a:extLst>
          </p:cNvPr>
          <p:cNvSpPr txBox="1"/>
          <p:nvPr/>
        </p:nvSpPr>
        <p:spPr>
          <a:xfrm>
            <a:off x="649357" y="1311965"/>
            <a:ext cx="6557532" cy="4801314"/>
          </a:xfrm>
          <a:prstGeom prst="rect">
            <a:avLst/>
          </a:prstGeom>
          <a:noFill/>
        </p:spPr>
        <p:txBody>
          <a:bodyPr wrap="square" rtlCol="0">
            <a:spAutoFit/>
          </a:bodyPr>
          <a:lstStyle/>
          <a:p>
            <a:pPr algn="l"/>
            <a:r>
              <a:rPr lang="fr-FR" sz="1800" b="1" i="0" u="none" strike="noStrike" baseline="0" dirty="0">
                <a:highlight>
                  <a:srgbClr val="FF00FF"/>
                </a:highlight>
                <a:latin typeface="Courier"/>
              </a:rPr>
              <a:t>&lt;parent&gt;</a:t>
            </a:r>
          </a:p>
          <a:p>
            <a:pPr lvl="1"/>
            <a:r>
              <a:rPr lang="fr-FR" b="1" i="0" u="none" strike="noStrike" baseline="0" dirty="0">
                <a:highlight>
                  <a:srgbClr val="00FFFF"/>
                </a:highlight>
                <a:latin typeface="Courier"/>
              </a:rPr>
              <a:t>&lt;sibling1&gt; ... &lt;/sibling1&gt;</a:t>
            </a:r>
          </a:p>
          <a:p>
            <a:pPr lvl="1"/>
            <a:r>
              <a:rPr lang="fr-FR" b="1" i="0" u="none" strike="noStrike" baseline="0" dirty="0">
                <a:highlight>
                  <a:srgbClr val="00FFFF"/>
                </a:highlight>
                <a:latin typeface="Courier"/>
              </a:rPr>
              <a:t>&lt;sibling2&gt; ... &lt;/sibling2&gt;</a:t>
            </a:r>
          </a:p>
          <a:p>
            <a:pPr lvl="1"/>
            <a:r>
              <a:rPr lang="fr-FR" b="1" i="0" u="none" strike="noStrike" baseline="0" dirty="0">
                <a:highlight>
                  <a:srgbClr val="00FFFF"/>
                </a:highlight>
                <a:latin typeface="Courier"/>
              </a:rPr>
              <a:t>&lt;self&gt;</a:t>
            </a:r>
          </a:p>
          <a:p>
            <a:pPr lvl="2"/>
            <a:r>
              <a:rPr lang="en-US" b="1" i="0" u="none" strike="noStrike" baseline="0" dirty="0">
                <a:highlight>
                  <a:srgbClr val="FFFF00"/>
                </a:highlight>
                <a:latin typeface="Courier"/>
              </a:rPr>
              <a:t>&lt;child1&gt; ... </a:t>
            </a:r>
          </a:p>
          <a:p>
            <a:pPr lvl="4"/>
            <a:r>
              <a:rPr lang="en-US" b="1" i="0" u="none" strike="noStrike" baseline="0" dirty="0">
                <a:latin typeface="Courier"/>
              </a:rPr>
              <a:t>&lt;desc1&gt;&lt;/desc1&gt; ... </a:t>
            </a:r>
          </a:p>
          <a:p>
            <a:pPr lvl="4"/>
            <a:r>
              <a:rPr lang="en-US" b="1" i="0" u="none" strike="noStrike" baseline="0" dirty="0">
                <a:latin typeface="Courier"/>
              </a:rPr>
              <a:t>&lt;desc2&gt;&lt;/desc2&gt; ... </a:t>
            </a:r>
          </a:p>
          <a:p>
            <a:pPr lvl="2"/>
            <a:r>
              <a:rPr lang="en-US" b="1" i="0" u="none" strike="noStrike" baseline="0" dirty="0">
                <a:highlight>
                  <a:srgbClr val="FFFF00"/>
                </a:highlight>
                <a:latin typeface="Courier"/>
              </a:rPr>
              <a:t>&lt;/child1&gt;</a:t>
            </a:r>
          </a:p>
          <a:p>
            <a:pPr lvl="2"/>
            <a:r>
              <a:rPr lang="fr-FR" b="1" i="0" u="none" strike="noStrike" baseline="0" dirty="0">
                <a:highlight>
                  <a:srgbClr val="FFFF00"/>
                </a:highlight>
                <a:latin typeface="Courier"/>
              </a:rPr>
              <a:t>&lt;child2&gt; ... &lt;/child2&gt;</a:t>
            </a:r>
          </a:p>
          <a:p>
            <a:pPr lvl="2"/>
            <a:r>
              <a:rPr lang="en-US" b="1" i="0" u="none" strike="noStrike" baseline="0" dirty="0">
                <a:highlight>
                  <a:srgbClr val="FFFF00"/>
                </a:highlight>
                <a:latin typeface="Courier"/>
              </a:rPr>
              <a:t>&lt;child3&gt; </a:t>
            </a:r>
            <a:r>
              <a:rPr lang="en-US" b="1" i="0" u="none" strike="noStrike" baseline="0" dirty="0">
                <a:latin typeface="Courier"/>
              </a:rPr>
              <a:t>... </a:t>
            </a:r>
          </a:p>
          <a:p>
            <a:pPr lvl="4"/>
            <a:r>
              <a:rPr lang="en-US" b="1" i="0" u="none" strike="noStrike" baseline="0" dirty="0">
                <a:latin typeface="Courier"/>
              </a:rPr>
              <a:t>&lt;desc3&gt;</a:t>
            </a:r>
          </a:p>
          <a:p>
            <a:pPr lvl="6"/>
            <a:r>
              <a:rPr lang="en-US" b="1" i="0" u="none" strike="noStrike" baseline="0" dirty="0">
                <a:latin typeface="Courier"/>
              </a:rPr>
              <a:t>&lt;desc4&gt; ... &lt;/desc4&gt;</a:t>
            </a:r>
          </a:p>
          <a:p>
            <a:pPr lvl="4"/>
            <a:r>
              <a:rPr lang="en-US" b="1" i="0" u="none" strike="noStrike" baseline="0" dirty="0">
                <a:latin typeface="Courier"/>
              </a:rPr>
              <a:t>&lt;/desc3&gt; ... </a:t>
            </a:r>
          </a:p>
          <a:p>
            <a:pPr lvl="2"/>
            <a:r>
              <a:rPr lang="en-US" b="1" i="0" u="none" strike="noStrike" baseline="0" dirty="0">
                <a:highlight>
                  <a:srgbClr val="FFFF00"/>
                </a:highlight>
                <a:latin typeface="Courier"/>
              </a:rPr>
              <a:t>&lt;/child3&gt;</a:t>
            </a:r>
          </a:p>
          <a:p>
            <a:pPr lvl="1"/>
            <a:r>
              <a:rPr lang="fr-FR" b="1" i="0" u="none" strike="noStrike" baseline="0" dirty="0">
                <a:highlight>
                  <a:srgbClr val="00FFFF"/>
                </a:highlight>
                <a:latin typeface="Courier"/>
              </a:rPr>
              <a:t>&lt;/self&gt;</a:t>
            </a:r>
          </a:p>
          <a:p>
            <a:pPr lvl="1"/>
            <a:r>
              <a:rPr lang="fr-FR" b="1" i="0" u="none" strike="noStrike" baseline="0" dirty="0">
                <a:highlight>
                  <a:srgbClr val="00FFFF"/>
                </a:highlight>
                <a:latin typeface="Courier"/>
              </a:rPr>
              <a:t>&lt;sibling3&gt; ... &lt;/sibling3&gt;</a:t>
            </a:r>
          </a:p>
          <a:p>
            <a:pPr algn="l"/>
            <a:r>
              <a:rPr lang="fr-FR" sz="1800" b="1" i="0" u="none" strike="noStrike" baseline="0" dirty="0">
                <a:highlight>
                  <a:srgbClr val="FF00FF"/>
                </a:highlight>
                <a:latin typeface="Courier"/>
              </a:rPr>
              <a:t>&lt;/parent&gt;</a:t>
            </a:r>
            <a:endParaRPr lang="fr-FR" b="1" dirty="0">
              <a:highlight>
                <a:srgbClr val="FF00FF"/>
              </a:highlight>
            </a:endParaRPr>
          </a:p>
        </p:txBody>
      </p:sp>
      <p:sp>
        <p:nvSpPr>
          <p:cNvPr id="3" name="Espace réservé du numéro de diapositive 2">
            <a:extLst>
              <a:ext uri="{FF2B5EF4-FFF2-40B4-BE49-F238E27FC236}">
                <a16:creationId xmlns:a16="http://schemas.microsoft.com/office/drawing/2014/main" id="{BC35DB99-3A54-47BF-9DAA-AA5977288AEF}"/>
              </a:ext>
            </a:extLst>
          </p:cNvPr>
          <p:cNvSpPr>
            <a:spLocks noGrp="1"/>
          </p:cNvSpPr>
          <p:nvPr>
            <p:ph type="sldNum" sz="quarter" idx="12"/>
          </p:nvPr>
        </p:nvSpPr>
        <p:spPr/>
        <p:txBody>
          <a:bodyPr/>
          <a:lstStyle/>
          <a:p>
            <a:fld id="{6E4F80A4-831B-4F21-9C9B-92E9FFE70831}" type="slidenum">
              <a:rPr lang="fr-FR" smtClean="0"/>
              <a:t>10</a:t>
            </a:fld>
            <a:endParaRPr lang="fr-FR"/>
          </a:p>
        </p:txBody>
      </p:sp>
      <p:sp>
        <p:nvSpPr>
          <p:cNvPr id="5" name="ZoneTexte 4">
            <a:extLst>
              <a:ext uri="{FF2B5EF4-FFF2-40B4-BE49-F238E27FC236}">
                <a16:creationId xmlns:a16="http://schemas.microsoft.com/office/drawing/2014/main" id="{8A80E5BC-BC01-430E-A51B-B83BF9235140}"/>
              </a:ext>
            </a:extLst>
          </p:cNvPr>
          <p:cNvSpPr txBox="1"/>
          <p:nvPr/>
        </p:nvSpPr>
        <p:spPr>
          <a:xfrm>
            <a:off x="6178826" y="4216752"/>
            <a:ext cx="4863548" cy="2400657"/>
          </a:xfrm>
          <a:prstGeom prst="rect">
            <a:avLst/>
          </a:prstGeom>
          <a:noFill/>
        </p:spPr>
        <p:txBody>
          <a:bodyPr wrap="square" rtlCol="0">
            <a:spAutoFit/>
          </a:bodyPr>
          <a:lstStyle/>
          <a:p>
            <a:r>
              <a:rPr lang="fr-FR" b="1" i="1" dirty="0">
                <a:solidFill>
                  <a:srgbClr val="FF0000"/>
                </a:solidFill>
              </a:rPr>
              <a:t>Attention : comme pour les parenthèses on ne peut pas intercaler les parenthèses ouvrante et fermante de deux éléments de même niveau</a:t>
            </a:r>
          </a:p>
          <a:p>
            <a:r>
              <a:rPr lang="fr-FR" b="1" i="1" dirty="0">
                <a:solidFill>
                  <a:srgbClr val="FF0000"/>
                </a:solidFill>
              </a:rPr>
              <a:t>Écrire : </a:t>
            </a:r>
          </a:p>
          <a:p>
            <a:r>
              <a:rPr lang="fr-FR" b="1" i="1" dirty="0">
                <a:solidFill>
                  <a:srgbClr val="FF0000"/>
                </a:solidFill>
              </a:rPr>
              <a:t>&lt;self&gt;</a:t>
            </a:r>
          </a:p>
          <a:p>
            <a:r>
              <a:rPr lang="fr-FR" b="1" i="1" dirty="0">
                <a:solidFill>
                  <a:schemeClr val="accent2">
                    <a:lumMod val="75000"/>
                  </a:schemeClr>
                </a:solidFill>
              </a:rPr>
              <a:t>&lt;sibling3&gt;</a:t>
            </a:r>
          </a:p>
          <a:p>
            <a:r>
              <a:rPr lang="fr-FR" b="1" i="1" dirty="0">
                <a:solidFill>
                  <a:srgbClr val="FF0000"/>
                </a:solidFill>
              </a:rPr>
              <a:t>&lt;/self&gt;</a:t>
            </a:r>
          </a:p>
          <a:p>
            <a:r>
              <a:rPr lang="fr-FR" b="1" i="1" dirty="0">
                <a:solidFill>
                  <a:schemeClr val="accent2">
                    <a:lumMod val="75000"/>
                  </a:schemeClr>
                </a:solidFill>
              </a:rPr>
              <a:t>&lt;/sibling3&gt; </a:t>
            </a:r>
            <a:r>
              <a:rPr lang="fr-FR" b="1" i="1" dirty="0">
                <a:solidFill>
                  <a:srgbClr val="FF0000"/>
                </a:solidFill>
              </a:rPr>
              <a:t>est </a:t>
            </a:r>
            <a:r>
              <a:rPr lang="fr-FR" sz="2400" b="1" i="1" dirty="0">
                <a:solidFill>
                  <a:srgbClr val="FF0000"/>
                </a:solidFill>
              </a:rPr>
              <a:t>IMPOSSIBLE</a:t>
            </a:r>
            <a:endParaRPr lang="fr-FR" b="1" i="1" dirty="0">
              <a:solidFill>
                <a:srgbClr val="FF0000"/>
              </a:solidFill>
            </a:endParaRPr>
          </a:p>
        </p:txBody>
      </p:sp>
    </p:spTree>
    <p:extLst>
      <p:ext uri="{BB962C8B-B14F-4D97-AF65-F5344CB8AC3E}">
        <p14:creationId xmlns:p14="http://schemas.microsoft.com/office/powerpoint/2010/main" val="22998394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B111A8-7906-442A-A126-6A2A53DC057A}"/>
              </a:ext>
            </a:extLst>
          </p:cNvPr>
          <p:cNvSpPr>
            <a:spLocks noGrp="1"/>
          </p:cNvSpPr>
          <p:nvPr>
            <p:ph type="title"/>
          </p:nvPr>
        </p:nvSpPr>
        <p:spPr/>
        <p:txBody>
          <a:bodyPr/>
          <a:lstStyle/>
          <a:p>
            <a:r>
              <a:rPr lang="fr-FR" dirty="0"/>
              <a:t>Attributs</a:t>
            </a:r>
          </a:p>
        </p:txBody>
      </p:sp>
      <p:sp>
        <p:nvSpPr>
          <p:cNvPr id="3" name="Espace réservé du contenu 2">
            <a:extLst>
              <a:ext uri="{FF2B5EF4-FFF2-40B4-BE49-F238E27FC236}">
                <a16:creationId xmlns:a16="http://schemas.microsoft.com/office/drawing/2014/main" id="{182F0272-257B-439A-81A3-5B0DFAED4118}"/>
              </a:ext>
            </a:extLst>
          </p:cNvPr>
          <p:cNvSpPr>
            <a:spLocks noGrp="1"/>
          </p:cNvSpPr>
          <p:nvPr>
            <p:ph idx="1"/>
          </p:nvPr>
        </p:nvSpPr>
        <p:spPr/>
        <p:txBody>
          <a:bodyPr>
            <a:normAutofit lnSpcReduction="10000"/>
          </a:bodyPr>
          <a:lstStyle/>
          <a:p>
            <a:r>
              <a:rPr lang="fr-FR" b="1" dirty="0">
                <a:solidFill>
                  <a:srgbClr val="FF0000"/>
                </a:solidFill>
              </a:rPr>
              <a:t>Seules les balises ouvrantes peuvent contenir des attributs associés à des valeurs. </a:t>
            </a:r>
          </a:p>
          <a:p>
            <a:r>
              <a:rPr lang="fr-FR" dirty="0"/>
              <a:t>L'association de la valeur à l'attribut prend la forme </a:t>
            </a:r>
            <a:r>
              <a:rPr lang="fr-FR" dirty="0" err="1"/>
              <a:t>attribute</a:t>
            </a:r>
            <a:r>
              <a:rPr lang="fr-FR" dirty="0"/>
              <a:t>='value' ou la forme </a:t>
            </a:r>
            <a:r>
              <a:rPr lang="fr-FR" dirty="0" err="1"/>
              <a:t>attribute</a:t>
            </a:r>
            <a:r>
              <a:rPr lang="fr-FR" dirty="0"/>
              <a:t>="value" où </a:t>
            </a:r>
            <a:r>
              <a:rPr lang="fr-FR" dirty="0" err="1"/>
              <a:t>attribute</a:t>
            </a:r>
            <a:r>
              <a:rPr lang="fr-FR" dirty="0"/>
              <a:t> et value sont respectivement le nom et la valeur de l'attribut.</a:t>
            </a:r>
          </a:p>
          <a:p>
            <a:pPr marL="0" indent="0">
              <a:buNone/>
            </a:pPr>
            <a:r>
              <a:rPr lang="sv-SE" dirty="0">
                <a:solidFill>
                  <a:schemeClr val="accent2"/>
                </a:solidFill>
              </a:rPr>
              <a:t>&lt;tag attribute="value"&gt; ... &lt;/tag&gt;     </a:t>
            </a:r>
          </a:p>
          <a:p>
            <a:pPr marL="0" indent="0">
              <a:buNone/>
            </a:pPr>
            <a:r>
              <a:rPr lang="sv-SE" i="1" dirty="0"/>
              <a:t>exemple :</a:t>
            </a:r>
            <a:endParaRPr lang="sv-SE" i="1" dirty="0">
              <a:solidFill>
                <a:schemeClr val="accent2"/>
              </a:solidFill>
            </a:endParaRPr>
          </a:p>
          <a:p>
            <a:pPr marL="0" indent="0">
              <a:buNone/>
            </a:pPr>
            <a:r>
              <a:rPr lang="fr-FR" dirty="0">
                <a:solidFill>
                  <a:schemeClr val="accent2"/>
                </a:solidFill>
              </a:rPr>
              <a:t>&lt;book key="</a:t>
            </a:r>
            <a:r>
              <a:rPr lang="fr-FR" dirty="0">
                <a:solidFill>
                  <a:schemeClr val="accent1"/>
                </a:solidFill>
              </a:rPr>
              <a:t>Michard01</a:t>
            </a:r>
            <a:r>
              <a:rPr lang="fr-FR" dirty="0">
                <a:solidFill>
                  <a:schemeClr val="accent2"/>
                </a:solidFill>
              </a:rPr>
              <a:t>" lang="</a:t>
            </a:r>
            <a:r>
              <a:rPr lang="fr-FR" dirty="0" err="1">
                <a:solidFill>
                  <a:schemeClr val="accent1"/>
                </a:solidFill>
              </a:rPr>
              <a:t>fr</a:t>
            </a:r>
            <a:r>
              <a:rPr lang="fr-FR" dirty="0">
                <a:solidFill>
                  <a:schemeClr val="accent2"/>
                </a:solidFill>
              </a:rPr>
              <a:t>"&gt;   </a:t>
            </a:r>
            <a:r>
              <a:rPr lang="fr-FR" dirty="0"/>
              <a:t>Balise ouvrante de l'élément book avec deux attributs nommés key et lang et de valeurs Michard01 et </a:t>
            </a:r>
            <a:r>
              <a:rPr lang="fr-FR" dirty="0" err="1"/>
              <a:t>fr</a:t>
            </a:r>
            <a:endParaRPr lang="fr-FR" dirty="0"/>
          </a:p>
          <a:p>
            <a:pPr marL="0" indent="0">
              <a:buNone/>
            </a:pPr>
            <a:r>
              <a:rPr lang="fr-FR" dirty="0">
                <a:solidFill>
                  <a:schemeClr val="accent2"/>
                </a:solidFill>
              </a:rPr>
              <a:t>&lt;/book&gt;</a:t>
            </a:r>
          </a:p>
        </p:txBody>
      </p:sp>
      <p:sp>
        <p:nvSpPr>
          <p:cNvPr id="4" name="Espace réservé du numéro de diapositive 3">
            <a:extLst>
              <a:ext uri="{FF2B5EF4-FFF2-40B4-BE49-F238E27FC236}">
                <a16:creationId xmlns:a16="http://schemas.microsoft.com/office/drawing/2014/main" id="{301454A0-D379-4178-875E-DCD6A3BECB8D}"/>
              </a:ext>
            </a:extLst>
          </p:cNvPr>
          <p:cNvSpPr>
            <a:spLocks noGrp="1"/>
          </p:cNvSpPr>
          <p:nvPr>
            <p:ph type="sldNum" sz="quarter" idx="12"/>
          </p:nvPr>
        </p:nvSpPr>
        <p:spPr/>
        <p:txBody>
          <a:bodyPr/>
          <a:lstStyle/>
          <a:p>
            <a:fld id="{6E4F80A4-831B-4F21-9C9B-92E9FFE70831}" type="slidenum">
              <a:rPr lang="fr-FR" smtClean="0"/>
              <a:t>11</a:t>
            </a:fld>
            <a:endParaRPr lang="fr-FR"/>
          </a:p>
        </p:txBody>
      </p:sp>
    </p:spTree>
    <p:extLst>
      <p:ext uri="{BB962C8B-B14F-4D97-AF65-F5344CB8AC3E}">
        <p14:creationId xmlns:p14="http://schemas.microsoft.com/office/powerpoint/2010/main" val="37531633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B0EFDC9-12C4-4C41-A73D-24CB75470431}"/>
              </a:ext>
            </a:extLst>
          </p:cNvPr>
          <p:cNvSpPr>
            <a:spLocks noGrp="1"/>
          </p:cNvSpPr>
          <p:nvPr>
            <p:ph type="title"/>
          </p:nvPr>
        </p:nvSpPr>
        <p:spPr/>
        <p:txBody>
          <a:bodyPr/>
          <a:lstStyle/>
          <a:p>
            <a:r>
              <a:rPr lang="fr-FR" dirty="0"/>
              <a:t>Commentaires</a:t>
            </a:r>
          </a:p>
        </p:txBody>
      </p:sp>
      <p:sp>
        <p:nvSpPr>
          <p:cNvPr id="3" name="Espace réservé du contenu 2">
            <a:extLst>
              <a:ext uri="{FF2B5EF4-FFF2-40B4-BE49-F238E27FC236}">
                <a16:creationId xmlns:a16="http://schemas.microsoft.com/office/drawing/2014/main" id="{7C895E33-4092-4F13-B83E-46A126F4521B}"/>
              </a:ext>
            </a:extLst>
          </p:cNvPr>
          <p:cNvSpPr>
            <a:spLocks noGrp="1"/>
          </p:cNvSpPr>
          <p:nvPr>
            <p:ph idx="1"/>
          </p:nvPr>
        </p:nvSpPr>
        <p:spPr/>
        <p:txBody>
          <a:bodyPr>
            <a:normAutofit/>
          </a:bodyPr>
          <a:lstStyle/>
          <a:p>
            <a:r>
              <a:rPr lang="fr-FR" dirty="0"/>
              <a:t>Les commentaires sont délimités par les chaînes de caractères '</a:t>
            </a:r>
            <a:r>
              <a:rPr lang="fr-FR" b="1" dirty="0">
                <a:solidFill>
                  <a:schemeClr val="accent2"/>
                </a:solidFill>
              </a:rPr>
              <a:t>&lt;!--</a:t>
            </a:r>
            <a:r>
              <a:rPr lang="fr-FR" dirty="0"/>
              <a:t>' et '</a:t>
            </a:r>
            <a:r>
              <a:rPr lang="fr-FR" b="1" dirty="0">
                <a:solidFill>
                  <a:schemeClr val="accent2"/>
                </a:solidFill>
              </a:rPr>
              <a:t>--&gt;</a:t>
            </a:r>
            <a:r>
              <a:rPr lang="fr-FR" dirty="0"/>
              <a:t>' comme en HTML. Ils ne peuvent pas contenir la chaîne '--' formée de deux tirets '-' et ils ne peuvent donc pas être imbriqués. </a:t>
            </a:r>
          </a:p>
          <a:p>
            <a:r>
              <a:rPr lang="fr-FR" dirty="0"/>
              <a:t>Ils peuvent être présents dans le prologue et en particulier dans la DTD. </a:t>
            </a:r>
          </a:p>
          <a:p>
            <a:r>
              <a:rPr lang="fr-FR" dirty="0"/>
              <a:t>Ils peuvent aussi être placés dans le contenu de n'importe quel élément et après l'élément racine. </a:t>
            </a:r>
          </a:p>
          <a:p>
            <a:r>
              <a:rPr lang="fr-FR" dirty="0">
                <a:solidFill>
                  <a:srgbClr val="FF0000"/>
                </a:solidFill>
              </a:rPr>
              <a:t>En revanche, ils ne peuvent jamais apparaître à l'intérieur d'une balise ouvrante ou fermante &lt;...&gt; ou &lt;/… &gt;</a:t>
            </a:r>
          </a:p>
        </p:txBody>
      </p:sp>
      <p:sp>
        <p:nvSpPr>
          <p:cNvPr id="4" name="Espace réservé du numéro de diapositive 3">
            <a:extLst>
              <a:ext uri="{FF2B5EF4-FFF2-40B4-BE49-F238E27FC236}">
                <a16:creationId xmlns:a16="http://schemas.microsoft.com/office/drawing/2014/main" id="{E9055CE2-BE54-4FCE-8FA7-5C320755AB99}"/>
              </a:ext>
            </a:extLst>
          </p:cNvPr>
          <p:cNvSpPr>
            <a:spLocks noGrp="1"/>
          </p:cNvSpPr>
          <p:nvPr>
            <p:ph type="sldNum" sz="quarter" idx="12"/>
          </p:nvPr>
        </p:nvSpPr>
        <p:spPr/>
        <p:txBody>
          <a:bodyPr/>
          <a:lstStyle/>
          <a:p>
            <a:fld id="{6E4F80A4-831B-4F21-9C9B-92E9FFE70831}" type="slidenum">
              <a:rPr lang="fr-FR" smtClean="0"/>
              <a:t>12</a:t>
            </a:fld>
            <a:endParaRPr lang="fr-FR"/>
          </a:p>
        </p:txBody>
      </p:sp>
    </p:spTree>
    <p:extLst>
      <p:ext uri="{BB962C8B-B14F-4D97-AF65-F5344CB8AC3E}">
        <p14:creationId xmlns:p14="http://schemas.microsoft.com/office/powerpoint/2010/main" val="10607925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ADE74E2-54B2-4362-993A-B8A8E1BCF192}"/>
              </a:ext>
            </a:extLst>
          </p:cNvPr>
          <p:cNvSpPr>
            <a:spLocks noGrp="1"/>
          </p:cNvSpPr>
          <p:nvPr>
            <p:ph type="title"/>
          </p:nvPr>
        </p:nvSpPr>
        <p:spPr/>
        <p:txBody>
          <a:bodyPr/>
          <a:lstStyle/>
          <a:p>
            <a:r>
              <a:rPr lang="fr-FR" dirty="0"/>
              <a:t>Annexe : DTD</a:t>
            </a:r>
          </a:p>
        </p:txBody>
      </p:sp>
      <p:sp>
        <p:nvSpPr>
          <p:cNvPr id="3" name="Espace réservé du contenu 2">
            <a:extLst>
              <a:ext uri="{FF2B5EF4-FFF2-40B4-BE49-F238E27FC236}">
                <a16:creationId xmlns:a16="http://schemas.microsoft.com/office/drawing/2014/main" id="{AF93D9B9-0508-4E1A-9DAD-77179E2A1950}"/>
              </a:ext>
            </a:extLst>
          </p:cNvPr>
          <p:cNvSpPr>
            <a:spLocks noGrp="1"/>
          </p:cNvSpPr>
          <p:nvPr>
            <p:ph idx="1"/>
          </p:nvPr>
        </p:nvSpPr>
        <p:spPr>
          <a:xfrm>
            <a:off x="503583" y="1258957"/>
            <a:ext cx="11158329" cy="5233918"/>
          </a:xfrm>
        </p:spPr>
        <p:txBody>
          <a:bodyPr>
            <a:normAutofit fontScale="77500" lnSpcReduction="20000"/>
          </a:bodyPr>
          <a:lstStyle/>
          <a:p>
            <a:r>
              <a:rPr lang="fr-FR" dirty="0"/>
              <a:t>Structure de DTD relatif à l’exemple </a:t>
            </a:r>
            <a:r>
              <a:rPr lang="fr-FR" dirty="0" err="1"/>
              <a:t>bibliography</a:t>
            </a:r>
            <a:r>
              <a:rPr lang="fr-FR" dirty="0"/>
              <a:t> (déclaration du DTD en 3</a:t>
            </a:r>
            <a:r>
              <a:rPr lang="fr-FR" baseline="30000" dirty="0"/>
              <a:t>ème</a:t>
            </a:r>
            <a:r>
              <a:rPr lang="fr-FR" dirty="0"/>
              <a:t> ligne du xml):</a:t>
            </a:r>
          </a:p>
          <a:p>
            <a:pPr marL="0" indent="0">
              <a:buNone/>
            </a:pPr>
            <a:r>
              <a:rPr lang="fr-FR" dirty="0">
                <a:solidFill>
                  <a:schemeClr val="accent2"/>
                </a:solidFill>
              </a:rPr>
              <a:t>&lt;!DOCTYPE </a:t>
            </a:r>
            <a:r>
              <a:rPr lang="fr-FR" dirty="0" err="1">
                <a:solidFill>
                  <a:schemeClr val="accent2"/>
                </a:solidFill>
              </a:rPr>
              <a:t>bibliography</a:t>
            </a:r>
            <a:r>
              <a:rPr lang="fr-FR" dirty="0">
                <a:solidFill>
                  <a:schemeClr val="accent2"/>
                </a:solidFill>
              </a:rPr>
              <a:t> SYSTEM "bibliography.dtd"&gt;</a:t>
            </a:r>
          </a:p>
          <a:p>
            <a:r>
              <a:rPr lang="fr-FR" dirty="0"/>
              <a:t>Pas de balises ouvrantes et fermantes. Déclarations d'éléments et d'attributs délimitées par les chaînes de caractères </a:t>
            </a:r>
            <a:r>
              <a:rPr lang="fr-FR" dirty="0">
                <a:solidFill>
                  <a:srgbClr val="FF0000"/>
                </a:solidFill>
              </a:rPr>
              <a:t>'&lt;!' et '&gt;'. Un mot clé juste après la chaîne '&lt;!' indique le type de la déclaration. </a:t>
            </a:r>
          </a:p>
          <a:p>
            <a:pPr marL="0" indent="0">
              <a:buNone/>
            </a:pPr>
            <a:r>
              <a:rPr lang="fr-FR" sz="3100" b="1" dirty="0">
                <a:solidFill>
                  <a:schemeClr val="accent2"/>
                </a:solidFill>
              </a:rPr>
              <a:t>&lt;!ELEMENT </a:t>
            </a:r>
            <a:r>
              <a:rPr lang="fr-FR" sz="3100" b="1" dirty="0" err="1">
                <a:solidFill>
                  <a:schemeClr val="accent2"/>
                </a:solidFill>
              </a:rPr>
              <a:t>bibliography</a:t>
            </a:r>
            <a:r>
              <a:rPr lang="fr-FR" sz="3100" b="1" dirty="0">
                <a:solidFill>
                  <a:schemeClr val="accent2"/>
                </a:solidFill>
              </a:rPr>
              <a:t> (book)+&gt; </a:t>
            </a:r>
            <a:r>
              <a:rPr lang="fr-FR" sz="3100" b="1" i="1" dirty="0"/>
              <a:t>Déclaration de l'élément </a:t>
            </a:r>
            <a:r>
              <a:rPr lang="fr-FR" sz="3100" b="1" i="1" dirty="0" err="1"/>
              <a:t>bibliography</a:t>
            </a:r>
            <a:r>
              <a:rPr lang="fr-FR" sz="3100" b="1" i="1" dirty="0"/>
              <a:t> constitué de « book »</a:t>
            </a:r>
          </a:p>
          <a:p>
            <a:pPr marL="0" indent="0">
              <a:buNone/>
            </a:pPr>
            <a:r>
              <a:rPr lang="fr-FR" sz="3100" b="1" dirty="0">
                <a:solidFill>
                  <a:schemeClr val="accent2"/>
                </a:solidFill>
              </a:rPr>
              <a:t>&lt;!ELEMENT book (</a:t>
            </a:r>
            <a:r>
              <a:rPr lang="fr-FR" sz="3100" b="1" dirty="0" err="1">
                <a:solidFill>
                  <a:schemeClr val="accent2"/>
                </a:solidFill>
              </a:rPr>
              <a:t>title</a:t>
            </a:r>
            <a:r>
              <a:rPr lang="fr-FR" sz="3100" b="1" dirty="0">
                <a:solidFill>
                  <a:schemeClr val="accent2"/>
                </a:solidFill>
              </a:rPr>
              <a:t>, </a:t>
            </a:r>
            <a:r>
              <a:rPr lang="fr-FR" sz="3100" b="1" dirty="0" err="1">
                <a:solidFill>
                  <a:schemeClr val="accent2"/>
                </a:solidFill>
              </a:rPr>
              <a:t>author</a:t>
            </a:r>
            <a:r>
              <a:rPr lang="fr-FR" sz="3100" b="1" dirty="0">
                <a:solidFill>
                  <a:schemeClr val="accent2"/>
                </a:solidFill>
              </a:rPr>
              <a:t>, </a:t>
            </a:r>
            <a:r>
              <a:rPr lang="fr-FR" sz="3100" b="1" dirty="0" err="1">
                <a:solidFill>
                  <a:schemeClr val="accent2"/>
                </a:solidFill>
              </a:rPr>
              <a:t>year</a:t>
            </a:r>
            <a:r>
              <a:rPr lang="fr-FR" sz="3100" b="1" dirty="0">
                <a:solidFill>
                  <a:schemeClr val="accent2"/>
                </a:solidFill>
              </a:rPr>
              <a:t>, </a:t>
            </a:r>
            <a:r>
              <a:rPr lang="fr-FR" sz="3100" b="1" dirty="0" err="1">
                <a:solidFill>
                  <a:schemeClr val="accent2"/>
                </a:solidFill>
              </a:rPr>
              <a:t>publisher</a:t>
            </a:r>
            <a:r>
              <a:rPr lang="fr-FR" sz="3100" b="1" dirty="0">
                <a:solidFill>
                  <a:schemeClr val="accent2"/>
                </a:solidFill>
              </a:rPr>
              <a:t>, </a:t>
            </a:r>
            <a:r>
              <a:rPr lang="fr-FR" sz="3100" b="1" dirty="0" err="1">
                <a:solidFill>
                  <a:schemeClr val="accent2"/>
                </a:solidFill>
              </a:rPr>
              <a:t>isbn</a:t>
            </a:r>
            <a:r>
              <a:rPr lang="fr-FR" sz="3100" b="1" dirty="0">
                <a:solidFill>
                  <a:schemeClr val="accent2"/>
                </a:solidFill>
              </a:rPr>
              <a:t>, url?)&gt; </a:t>
            </a:r>
            <a:r>
              <a:rPr lang="fr-FR" sz="3100" b="1" i="1" dirty="0"/>
              <a:t>Déclaration de l'élément book devant contenir les éléments </a:t>
            </a:r>
            <a:r>
              <a:rPr lang="fr-FR" sz="3100" b="1" i="1" dirty="0" err="1"/>
              <a:t>title</a:t>
            </a:r>
            <a:r>
              <a:rPr lang="fr-FR" sz="3100" b="1" i="1" dirty="0"/>
              <a:t>, </a:t>
            </a:r>
            <a:r>
              <a:rPr lang="fr-FR" sz="3100" b="1" i="1" dirty="0" err="1"/>
              <a:t>author</a:t>
            </a:r>
            <a:r>
              <a:rPr lang="fr-FR" sz="3100" b="1" i="1" dirty="0"/>
              <a:t>, …, </a:t>
            </a:r>
            <a:r>
              <a:rPr lang="fr-FR" sz="3100" b="1" i="1" dirty="0" err="1"/>
              <a:t>isbn</a:t>
            </a:r>
            <a:r>
              <a:rPr lang="fr-FR" sz="3100" b="1" i="1" dirty="0"/>
              <a:t> et url</a:t>
            </a:r>
          </a:p>
          <a:p>
            <a:pPr marL="0" indent="0">
              <a:buNone/>
            </a:pPr>
            <a:r>
              <a:rPr lang="fr-FR" sz="3100" b="1" dirty="0">
                <a:solidFill>
                  <a:schemeClr val="accent2"/>
                </a:solidFill>
              </a:rPr>
              <a:t>&lt;!ATTLIST book key NMTOKEN #REQUIRED&gt;</a:t>
            </a:r>
            <a:endParaRPr lang="fr-FR" sz="3100" b="1" i="1" dirty="0"/>
          </a:p>
          <a:p>
            <a:pPr marL="0" indent="0">
              <a:buNone/>
            </a:pPr>
            <a:r>
              <a:rPr lang="fr-FR" sz="3100" b="1" dirty="0">
                <a:solidFill>
                  <a:schemeClr val="accent2"/>
                </a:solidFill>
              </a:rPr>
              <a:t>&lt;!ATTLIST book lang (</a:t>
            </a:r>
            <a:r>
              <a:rPr lang="fr-FR" sz="3100" b="1" dirty="0" err="1">
                <a:solidFill>
                  <a:schemeClr val="accent2"/>
                </a:solidFill>
              </a:rPr>
              <a:t>fr</a:t>
            </a:r>
            <a:r>
              <a:rPr lang="fr-FR" sz="3100" b="1" dirty="0">
                <a:solidFill>
                  <a:schemeClr val="accent2"/>
                </a:solidFill>
              </a:rPr>
              <a:t> | en) #REQUIRED&gt;</a:t>
            </a:r>
            <a:r>
              <a:rPr lang="fr-FR" sz="3100" b="1" i="1" dirty="0"/>
              <a:t>Déclarations des attributs obligatoires key et lang de l'élément book</a:t>
            </a:r>
            <a:endParaRPr lang="fr-FR" sz="3100" b="1" dirty="0">
              <a:solidFill>
                <a:schemeClr val="accent2"/>
              </a:solidFill>
            </a:endParaRPr>
          </a:p>
          <a:p>
            <a:pPr marL="0" indent="0">
              <a:buNone/>
            </a:pPr>
            <a:r>
              <a:rPr lang="fr-FR" sz="3100" b="1" dirty="0">
                <a:solidFill>
                  <a:schemeClr val="accent2"/>
                </a:solidFill>
              </a:rPr>
              <a:t>&lt;!ELEMENT </a:t>
            </a:r>
            <a:r>
              <a:rPr lang="fr-FR" sz="3100" b="1" dirty="0" err="1">
                <a:solidFill>
                  <a:schemeClr val="accent2"/>
                </a:solidFill>
              </a:rPr>
              <a:t>title</a:t>
            </a:r>
            <a:r>
              <a:rPr lang="fr-FR" sz="3100" b="1" dirty="0">
                <a:solidFill>
                  <a:schemeClr val="accent2"/>
                </a:solidFill>
              </a:rPr>
              <a:t> (#PCDATA)&gt; </a:t>
            </a:r>
            <a:r>
              <a:rPr lang="fr-FR" sz="3100" b="1" i="1" dirty="0"/>
              <a:t>Déclaration de l'élément </a:t>
            </a:r>
            <a:r>
              <a:rPr lang="fr-FR" sz="3100" b="1" i="1" dirty="0" err="1"/>
              <a:t>title</a:t>
            </a:r>
            <a:r>
              <a:rPr lang="fr-FR" sz="3100" b="1" i="1" dirty="0"/>
              <a:t> devant contenir uniquement du texte.</a:t>
            </a:r>
          </a:p>
          <a:p>
            <a:pPr marL="0" indent="0">
              <a:buNone/>
            </a:pPr>
            <a:r>
              <a:rPr lang="fr-FR" b="1" dirty="0"/>
              <a:t>…</a:t>
            </a:r>
          </a:p>
        </p:txBody>
      </p:sp>
      <p:sp>
        <p:nvSpPr>
          <p:cNvPr id="4" name="Espace réservé du numéro de diapositive 3">
            <a:extLst>
              <a:ext uri="{FF2B5EF4-FFF2-40B4-BE49-F238E27FC236}">
                <a16:creationId xmlns:a16="http://schemas.microsoft.com/office/drawing/2014/main" id="{A818A9D4-BCEB-40C8-9F7C-BBB9F368FAEE}"/>
              </a:ext>
            </a:extLst>
          </p:cNvPr>
          <p:cNvSpPr>
            <a:spLocks noGrp="1"/>
          </p:cNvSpPr>
          <p:nvPr>
            <p:ph type="sldNum" sz="quarter" idx="12"/>
          </p:nvPr>
        </p:nvSpPr>
        <p:spPr/>
        <p:txBody>
          <a:bodyPr/>
          <a:lstStyle/>
          <a:p>
            <a:fld id="{6E4F80A4-831B-4F21-9C9B-92E9FFE70831}" type="slidenum">
              <a:rPr lang="fr-FR" smtClean="0"/>
              <a:t>13</a:t>
            </a:fld>
            <a:endParaRPr lang="fr-FR"/>
          </a:p>
        </p:txBody>
      </p:sp>
    </p:spTree>
    <p:extLst>
      <p:ext uri="{BB962C8B-B14F-4D97-AF65-F5344CB8AC3E}">
        <p14:creationId xmlns:p14="http://schemas.microsoft.com/office/powerpoint/2010/main" val="34273773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7835A9-DA4D-4D37-96EC-A0BAE71D654A}"/>
              </a:ext>
            </a:extLst>
          </p:cNvPr>
          <p:cNvSpPr>
            <a:spLocks noGrp="1"/>
          </p:cNvSpPr>
          <p:nvPr>
            <p:ph type="title"/>
          </p:nvPr>
        </p:nvSpPr>
        <p:spPr/>
        <p:txBody>
          <a:bodyPr/>
          <a:lstStyle/>
          <a:p>
            <a:r>
              <a:rPr lang="fr-FR" dirty="0"/>
              <a:t>Annexe : lien entre MRD et XML</a:t>
            </a:r>
          </a:p>
        </p:txBody>
      </p:sp>
      <p:sp>
        <p:nvSpPr>
          <p:cNvPr id="3" name="Espace réservé du contenu 2">
            <a:extLst>
              <a:ext uri="{FF2B5EF4-FFF2-40B4-BE49-F238E27FC236}">
                <a16:creationId xmlns:a16="http://schemas.microsoft.com/office/drawing/2014/main" id="{4788ABEB-0B1A-47C2-ADD5-A6F24AFF80C0}"/>
              </a:ext>
            </a:extLst>
          </p:cNvPr>
          <p:cNvSpPr>
            <a:spLocks noGrp="1"/>
          </p:cNvSpPr>
          <p:nvPr>
            <p:ph idx="1"/>
          </p:nvPr>
        </p:nvSpPr>
        <p:spPr/>
        <p:txBody>
          <a:bodyPr>
            <a:normAutofit lnSpcReduction="10000"/>
          </a:bodyPr>
          <a:lstStyle/>
          <a:p>
            <a:r>
              <a:rPr lang="fr-FR" b="1" dirty="0">
                <a:solidFill>
                  <a:srgbClr val="FF0000"/>
                </a:solidFill>
              </a:rPr>
              <a:t>Rappel en MRD on ne représente </a:t>
            </a:r>
            <a:r>
              <a:rPr lang="fr-FR" b="1" dirty="0"/>
              <a:t>QUE</a:t>
            </a:r>
            <a:r>
              <a:rPr lang="fr-FR" b="1" dirty="0">
                <a:solidFill>
                  <a:srgbClr val="FF0000"/>
                </a:solidFill>
              </a:rPr>
              <a:t> la structure en XML on décrit les données d’une base donc (structure </a:t>
            </a:r>
            <a:r>
              <a:rPr lang="fr-FR" b="1" dirty="0"/>
              <a:t>ET</a:t>
            </a:r>
            <a:r>
              <a:rPr lang="fr-FR" b="1" dirty="0">
                <a:solidFill>
                  <a:srgbClr val="FF0000"/>
                </a:solidFill>
              </a:rPr>
              <a:t> données)</a:t>
            </a:r>
          </a:p>
          <a:p>
            <a:r>
              <a:rPr lang="fr-FR" b="1" dirty="0"/>
              <a:t>Soit une table simple  « planning » enregistrée sur logiciel :</a:t>
            </a:r>
          </a:p>
          <a:p>
            <a:endParaRPr lang="fr-FR" b="1" dirty="0"/>
          </a:p>
          <a:p>
            <a:endParaRPr lang="fr-FR" b="1" dirty="0"/>
          </a:p>
          <a:p>
            <a:endParaRPr lang="fr-FR" b="1" dirty="0"/>
          </a:p>
          <a:p>
            <a:pPr marL="0" indent="0">
              <a:buNone/>
            </a:pPr>
            <a:endParaRPr lang="fr-FR" b="1" dirty="0"/>
          </a:p>
          <a:p>
            <a:pPr marL="0" indent="0">
              <a:buNone/>
            </a:pPr>
            <a:r>
              <a:rPr lang="fr-FR" b="1" dirty="0">
                <a:highlight>
                  <a:srgbClr val="FFFF00"/>
                </a:highlight>
              </a:rPr>
              <a:t>Classe / jour / heure / salle </a:t>
            </a:r>
            <a:r>
              <a:rPr lang="fr-FR" b="1" dirty="0"/>
              <a:t>sont les noms des champs de la table, </a:t>
            </a:r>
          </a:p>
          <a:p>
            <a:pPr marL="0" indent="0">
              <a:buNone/>
            </a:pPr>
            <a:r>
              <a:rPr lang="fr-FR" b="1" dirty="0">
                <a:highlight>
                  <a:srgbClr val="00FFFF"/>
                </a:highlight>
              </a:rPr>
              <a:t>Classe1 / lundi / 08h / 210… </a:t>
            </a:r>
            <a:r>
              <a:rPr lang="fr-FR" b="1" dirty="0"/>
              <a:t>sont les valeurs des champs de la table</a:t>
            </a:r>
          </a:p>
        </p:txBody>
      </p:sp>
      <p:sp>
        <p:nvSpPr>
          <p:cNvPr id="4" name="Espace réservé du numéro de diapositive 3">
            <a:extLst>
              <a:ext uri="{FF2B5EF4-FFF2-40B4-BE49-F238E27FC236}">
                <a16:creationId xmlns:a16="http://schemas.microsoft.com/office/drawing/2014/main" id="{0DE38D8C-2CFD-486F-AE12-A5B3E1F8881D}"/>
              </a:ext>
            </a:extLst>
          </p:cNvPr>
          <p:cNvSpPr>
            <a:spLocks noGrp="1"/>
          </p:cNvSpPr>
          <p:nvPr>
            <p:ph type="sldNum" sz="quarter" idx="12"/>
          </p:nvPr>
        </p:nvSpPr>
        <p:spPr/>
        <p:txBody>
          <a:bodyPr/>
          <a:lstStyle/>
          <a:p>
            <a:fld id="{6E4F80A4-831B-4F21-9C9B-92E9FFE70831}" type="slidenum">
              <a:rPr lang="fr-FR" smtClean="0"/>
              <a:t>14</a:t>
            </a:fld>
            <a:endParaRPr lang="fr-FR"/>
          </a:p>
        </p:txBody>
      </p:sp>
      <p:graphicFrame>
        <p:nvGraphicFramePr>
          <p:cNvPr id="5" name="Tableau 5">
            <a:extLst>
              <a:ext uri="{FF2B5EF4-FFF2-40B4-BE49-F238E27FC236}">
                <a16:creationId xmlns:a16="http://schemas.microsoft.com/office/drawing/2014/main" id="{94639D37-8B7F-4A7E-ADA6-4035F688C173}"/>
              </a:ext>
            </a:extLst>
          </p:cNvPr>
          <p:cNvGraphicFramePr>
            <a:graphicFrameLocks noGrp="1"/>
          </p:cNvGraphicFramePr>
          <p:nvPr>
            <p:extLst>
              <p:ext uri="{D42A27DB-BD31-4B8C-83A1-F6EECF244321}">
                <p14:modId xmlns:p14="http://schemas.microsoft.com/office/powerpoint/2010/main" val="814880359"/>
              </p:ext>
            </p:extLst>
          </p:nvPr>
        </p:nvGraphicFramePr>
        <p:xfrm>
          <a:off x="1413022" y="3305908"/>
          <a:ext cx="8128000" cy="1478280"/>
        </p:xfrm>
        <a:graphic>
          <a:graphicData uri="http://schemas.openxmlformats.org/drawingml/2006/table">
            <a:tbl>
              <a:tblPr firstRow="1" bandRow="1">
                <a:tableStyleId>{616DA210-FB5B-4158-B5E0-FEB733F419BA}</a:tableStyleId>
              </a:tblPr>
              <a:tblGrid>
                <a:gridCol w="2032000">
                  <a:extLst>
                    <a:ext uri="{9D8B030D-6E8A-4147-A177-3AD203B41FA5}">
                      <a16:colId xmlns:a16="http://schemas.microsoft.com/office/drawing/2014/main" val="3101991569"/>
                    </a:ext>
                  </a:extLst>
                </a:gridCol>
                <a:gridCol w="2032000">
                  <a:extLst>
                    <a:ext uri="{9D8B030D-6E8A-4147-A177-3AD203B41FA5}">
                      <a16:colId xmlns:a16="http://schemas.microsoft.com/office/drawing/2014/main" val="926478006"/>
                    </a:ext>
                  </a:extLst>
                </a:gridCol>
                <a:gridCol w="2032000">
                  <a:extLst>
                    <a:ext uri="{9D8B030D-6E8A-4147-A177-3AD203B41FA5}">
                      <a16:colId xmlns:a16="http://schemas.microsoft.com/office/drawing/2014/main" val="837897167"/>
                    </a:ext>
                  </a:extLst>
                </a:gridCol>
                <a:gridCol w="2032000">
                  <a:extLst>
                    <a:ext uri="{9D8B030D-6E8A-4147-A177-3AD203B41FA5}">
                      <a16:colId xmlns:a16="http://schemas.microsoft.com/office/drawing/2014/main" val="3308544085"/>
                    </a:ext>
                  </a:extLst>
                </a:gridCol>
              </a:tblGrid>
              <a:tr h="288131">
                <a:tc>
                  <a:txBody>
                    <a:bodyPr/>
                    <a:lstStyle/>
                    <a:p>
                      <a:r>
                        <a:rPr lang="fr-FR" dirty="0">
                          <a:highlight>
                            <a:srgbClr val="FFFF00"/>
                          </a:highlight>
                        </a:rPr>
                        <a:t>classe</a:t>
                      </a:r>
                    </a:p>
                  </a:txBody>
                  <a:tcPr/>
                </a:tc>
                <a:tc>
                  <a:txBody>
                    <a:bodyPr/>
                    <a:lstStyle/>
                    <a:p>
                      <a:r>
                        <a:rPr lang="fr-FR" dirty="0">
                          <a:highlight>
                            <a:srgbClr val="FFFF00"/>
                          </a:highlight>
                        </a:rPr>
                        <a:t>jour</a:t>
                      </a:r>
                    </a:p>
                  </a:txBody>
                  <a:tcPr/>
                </a:tc>
                <a:tc>
                  <a:txBody>
                    <a:bodyPr/>
                    <a:lstStyle/>
                    <a:p>
                      <a:r>
                        <a:rPr lang="fr-FR" dirty="0">
                          <a:highlight>
                            <a:srgbClr val="FFFF00"/>
                          </a:highlight>
                        </a:rPr>
                        <a:t>heure</a:t>
                      </a:r>
                    </a:p>
                  </a:txBody>
                  <a:tcPr/>
                </a:tc>
                <a:tc>
                  <a:txBody>
                    <a:bodyPr/>
                    <a:lstStyle/>
                    <a:p>
                      <a:r>
                        <a:rPr lang="fr-FR" dirty="0">
                          <a:highlight>
                            <a:srgbClr val="FFFF00"/>
                          </a:highlight>
                        </a:rPr>
                        <a:t>salle</a:t>
                      </a:r>
                    </a:p>
                  </a:txBody>
                  <a:tcPr/>
                </a:tc>
                <a:extLst>
                  <a:ext uri="{0D108BD9-81ED-4DB2-BD59-A6C34878D82A}">
                    <a16:rowId xmlns:a16="http://schemas.microsoft.com/office/drawing/2014/main" val="1096512680"/>
                  </a:ext>
                </a:extLst>
              </a:tr>
              <a:tr h="370840">
                <a:tc>
                  <a:txBody>
                    <a:bodyPr/>
                    <a:lstStyle/>
                    <a:p>
                      <a:r>
                        <a:rPr lang="fr-FR" dirty="0">
                          <a:highlight>
                            <a:srgbClr val="00FFFF"/>
                          </a:highlight>
                        </a:rPr>
                        <a:t>Classe1</a:t>
                      </a:r>
                    </a:p>
                  </a:txBody>
                  <a:tcPr/>
                </a:tc>
                <a:tc>
                  <a:txBody>
                    <a:bodyPr/>
                    <a:lstStyle/>
                    <a:p>
                      <a:r>
                        <a:rPr lang="fr-FR" dirty="0">
                          <a:highlight>
                            <a:srgbClr val="00FFFF"/>
                          </a:highlight>
                        </a:rPr>
                        <a:t>Lundi</a:t>
                      </a:r>
                    </a:p>
                  </a:txBody>
                  <a:tcPr/>
                </a:tc>
                <a:tc>
                  <a:txBody>
                    <a:bodyPr/>
                    <a:lstStyle/>
                    <a:p>
                      <a:r>
                        <a:rPr lang="fr-FR" dirty="0">
                          <a:highlight>
                            <a:srgbClr val="00FFFF"/>
                          </a:highlight>
                        </a:rPr>
                        <a:t>08h</a:t>
                      </a:r>
                    </a:p>
                  </a:txBody>
                  <a:tcPr/>
                </a:tc>
                <a:tc>
                  <a:txBody>
                    <a:bodyPr/>
                    <a:lstStyle/>
                    <a:p>
                      <a:r>
                        <a:rPr lang="fr-FR" dirty="0">
                          <a:highlight>
                            <a:srgbClr val="00FFFF"/>
                          </a:highlight>
                        </a:rPr>
                        <a:t>210</a:t>
                      </a:r>
                    </a:p>
                  </a:txBody>
                  <a:tcPr/>
                </a:tc>
                <a:extLst>
                  <a:ext uri="{0D108BD9-81ED-4DB2-BD59-A6C34878D82A}">
                    <a16:rowId xmlns:a16="http://schemas.microsoft.com/office/drawing/2014/main" val="2979587069"/>
                  </a:ext>
                </a:extLst>
              </a:tr>
              <a:tr h="370840">
                <a:tc>
                  <a:txBody>
                    <a:bodyPr/>
                    <a:lstStyle/>
                    <a:p>
                      <a:r>
                        <a:rPr lang="fr-FR" dirty="0">
                          <a:highlight>
                            <a:srgbClr val="00FFFF"/>
                          </a:highlight>
                        </a:rPr>
                        <a:t>Classe2</a:t>
                      </a:r>
                    </a:p>
                  </a:txBody>
                  <a:tcPr/>
                </a:tc>
                <a:tc>
                  <a:txBody>
                    <a:bodyPr/>
                    <a:lstStyle/>
                    <a:p>
                      <a:r>
                        <a:rPr lang="fr-FR" dirty="0">
                          <a:highlight>
                            <a:srgbClr val="00FFFF"/>
                          </a:highlight>
                        </a:rPr>
                        <a:t>Lundi</a:t>
                      </a:r>
                    </a:p>
                  </a:txBody>
                  <a:tcPr/>
                </a:tc>
                <a:tc>
                  <a:txBody>
                    <a:bodyPr/>
                    <a:lstStyle/>
                    <a:p>
                      <a:r>
                        <a:rPr lang="fr-FR" dirty="0">
                          <a:highlight>
                            <a:srgbClr val="00FFFF"/>
                          </a:highlight>
                        </a:rPr>
                        <a:t>09h</a:t>
                      </a:r>
                    </a:p>
                  </a:txBody>
                  <a:tcPr/>
                </a:tc>
                <a:tc>
                  <a:txBody>
                    <a:bodyPr/>
                    <a:lstStyle/>
                    <a:p>
                      <a:endParaRPr lang="fr-FR" dirty="0">
                        <a:highlight>
                          <a:srgbClr val="00FFFF"/>
                        </a:highlight>
                      </a:endParaRPr>
                    </a:p>
                  </a:txBody>
                  <a:tcPr/>
                </a:tc>
                <a:extLst>
                  <a:ext uri="{0D108BD9-81ED-4DB2-BD59-A6C34878D82A}">
                    <a16:rowId xmlns:a16="http://schemas.microsoft.com/office/drawing/2014/main" val="3863091025"/>
                  </a:ext>
                </a:extLst>
              </a:tr>
              <a:tr h="370840">
                <a:tc>
                  <a:txBody>
                    <a:bodyPr/>
                    <a:lstStyle/>
                    <a:p>
                      <a:r>
                        <a:rPr lang="fr-FR" dirty="0">
                          <a:highlight>
                            <a:srgbClr val="00FFFF"/>
                          </a:highlight>
                        </a:rPr>
                        <a:t>Classe3</a:t>
                      </a:r>
                    </a:p>
                  </a:txBody>
                  <a:tcPr/>
                </a:tc>
                <a:tc>
                  <a:txBody>
                    <a:bodyPr/>
                    <a:lstStyle/>
                    <a:p>
                      <a:r>
                        <a:rPr lang="fr-FR" dirty="0">
                          <a:highlight>
                            <a:srgbClr val="00FFFF"/>
                          </a:highlight>
                        </a:rPr>
                        <a:t>Mardi</a:t>
                      </a:r>
                    </a:p>
                  </a:txBody>
                  <a:tcPr/>
                </a:tc>
                <a:tc>
                  <a:txBody>
                    <a:bodyPr/>
                    <a:lstStyle/>
                    <a:p>
                      <a:r>
                        <a:rPr lang="fr-FR" dirty="0">
                          <a:highlight>
                            <a:srgbClr val="00FFFF"/>
                          </a:highlight>
                        </a:rPr>
                        <a:t>15h</a:t>
                      </a:r>
                    </a:p>
                  </a:txBody>
                  <a:tcPr/>
                </a:tc>
                <a:tc>
                  <a:txBody>
                    <a:bodyPr/>
                    <a:lstStyle/>
                    <a:p>
                      <a:r>
                        <a:rPr lang="fr-FR" dirty="0">
                          <a:highlight>
                            <a:srgbClr val="00FFFF"/>
                          </a:highlight>
                        </a:rPr>
                        <a:t>205</a:t>
                      </a:r>
                    </a:p>
                  </a:txBody>
                  <a:tcPr/>
                </a:tc>
                <a:extLst>
                  <a:ext uri="{0D108BD9-81ED-4DB2-BD59-A6C34878D82A}">
                    <a16:rowId xmlns:a16="http://schemas.microsoft.com/office/drawing/2014/main" val="3514937902"/>
                  </a:ext>
                </a:extLst>
              </a:tr>
            </a:tbl>
          </a:graphicData>
        </a:graphic>
      </p:graphicFrame>
    </p:spTree>
    <p:extLst>
      <p:ext uri="{BB962C8B-B14F-4D97-AF65-F5344CB8AC3E}">
        <p14:creationId xmlns:p14="http://schemas.microsoft.com/office/powerpoint/2010/main" val="1634382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7835A9-DA4D-4D37-96EC-A0BAE71D654A}"/>
              </a:ext>
            </a:extLst>
          </p:cNvPr>
          <p:cNvSpPr>
            <a:spLocks noGrp="1"/>
          </p:cNvSpPr>
          <p:nvPr>
            <p:ph type="title"/>
          </p:nvPr>
        </p:nvSpPr>
        <p:spPr/>
        <p:txBody>
          <a:bodyPr/>
          <a:lstStyle/>
          <a:p>
            <a:r>
              <a:rPr lang="fr-FR" dirty="0"/>
              <a:t>Annexe : lien entre MRD et XML</a:t>
            </a:r>
          </a:p>
        </p:txBody>
      </p:sp>
      <p:sp>
        <p:nvSpPr>
          <p:cNvPr id="3" name="Espace réservé du contenu 2">
            <a:extLst>
              <a:ext uri="{FF2B5EF4-FFF2-40B4-BE49-F238E27FC236}">
                <a16:creationId xmlns:a16="http://schemas.microsoft.com/office/drawing/2014/main" id="{4788ABEB-0B1A-47C2-ADD5-A6F24AFF80C0}"/>
              </a:ext>
            </a:extLst>
          </p:cNvPr>
          <p:cNvSpPr>
            <a:spLocks noGrp="1"/>
          </p:cNvSpPr>
          <p:nvPr>
            <p:ph idx="1"/>
          </p:nvPr>
        </p:nvSpPr>
        <p:spPr/>
        <p:txBody>
          <a:bodyPr>
            <a:normAutofit lnSpcReduction="10000"/>
          </a:bodyPr>
          <a:lstStyle/>
          <a:p>
            <a:endParaRPr lang="fr-FR" b="1" dirty="0"/>
          </a:p>
          <a:p>
            <a:endParaRPr lang="fr-FR" b="1" dirty="0"/>
          </a:p>
          <a:p>
            <a:endParaRPr lang="fr-FR" b="1" dirty="0"/>
          </a:p>
          <a:p>
            <a:pPr marL="0" indent="0">
              <a:buNone/>
            </a:pPr>
            <a:r>
              <a:rPr lang="fr-FR" b="1" dirty="0">
                <a:highlight>
                  <a:srgbClr val="FFFF00"/>
                </a:highlight>
              </a:rPr>
              <a:t>Classe / jour / heure / salle </a:t>
            </a:r>
            <a:r>
              <a:rPr lang="fr-FR" b="1" dirty="0"/>
              <a:t>sont les noms des champs de la table, </a:t>
            </a:r>
          </a:p>
          <a:p>
            <a:pPr marL="0" indent="0">
              <a:buNone/>
            </a:pPr>
            <a:r>
              <a:rPr lang="fr-FR" b="1" dirty="0">
                <a:highlight>
                  <a:srgbClr val="00FFFF"/>
                </a:highlight>
              </a:rPr>
              <a:t>Classe1 / lundi / 08h / 210… </a:t>
            </a:r>
            <a:r>
              <a:rPr lang="fr-FR" b="1" dirty="0"/>
              <a:t>sont les valeurs des champs de la table</a:t>
            </a:r>
          </a:p>
          <a:p>
            <a:pPr marL="0" indent="0">
              <a:buNone/>
            </a:pPr>
            <a:r>
              <a:rPr lang="fr-FR" b="1" dirty="0"/>
              <a:t>En MRD on représente (</a:t>
            </a:r>
            <a:r>
              <a:rPr lang="fr-FR" b="1" dirty="0">
                <a:solidFill>
                  <a:srgbClr val="FF0000"/>
                </a:solidFill>
              </a:rPr>
              <a:t>hors formes normales</a:t>
            </a:r>
            <a:r>
              <a:rPr lang="fr-FR" b="1" dirty="0"/>
              <a:t>) cette table « planning » par un n-uplet :</a:t>
            </a:r>
          </a:p>
          <a:p>
            <a:pPr marL="0" indent="0" algn="ctr">
              <a:buNone/>
            </a:pPr>
            <a:r>
              <a:rPr lang="fr-FR" b="1" dirty="0">
                <a:solidFill>
                  <a:schemeClr val="accent2"/>
                </a:solidFill>
              </a:rPr>
              <a:t>planning(classe, jour, heure, salle)</a:t>
            </a:r>
          </a:p>
          <a:p>
            <a:pPr marL="0" indent="0">
              <a:buNone/>
            </a:pPr>
            <a:r>
              <a:rPr lang="fr-FR" b="1" dirty="0"/>
              <a:t>Représentation de la structure des données.</a:t>
            </a:r>
          </a:p>
        </p:txBody>
      </p:sp>
      <p:sp>
        <p:nvSpPr>
          <p:cNvPr id="4" name="Espace réservé du numéro de diapositive 3">
            <a:extLst>
              <a:ext uri="{FF2B5EF4-FFF2-40B4-BE49-F238E27FC236}">
                <a16:creationId xmlns:a16="http://schemas.microsoft.com/office/drawing/2014/main" id="{0DE38D8C-2CFD-486F-AE12-A5B3E1F8881D}"/>
              </a:ext>
            </a:extLst>
          </p:cNvPr>
          <p:cNvSpPr>
            <a:spLocks noGrp="1"/>
          </p:cNvSpPr>
          <p:nvPr>
            <p:ph type="sldNum" sz="quarter" idx="12"/>
          </p:nvPr>
        </p:nvSpPr>
        <p:spPr/>
        <p:txBody>
          <a:bodyPr/>
          <a:lstStyle/>
          <a:p>
            <a:fld id="{6E4F80A4-831B-4F21-9C9B-92E9FFE70831}" type="slidenum">
              <a:rPr lang="fr-FR" smtClean="0"/>
              <a:t>15</a:t>
            </a:fld>
            <a:endParaRPr lang="fr-FR"/>
          </a:p>
        </p:txBody>
      </p:sp>
      <p:graphicFrame>
        <p:nvGraphicFramePr>
          <p:cNvPr id="5" name="Tableau 5">
            <a:extLst>
              <a:ext uri="{FF2B5EF4-FFF2-40B4-BE49-F238E27FC236}">
                <a16:creationId xmlns:a16="http://schemas.microsoft.com/office/drawing/2014/main" id="{94639D37-8B7F-4A7E-ADA6-4035F688C173}"/>
              </a:ext>
            </a:extLst>
          </p:cNvPr>
          <p:cNvGraphicFramePr>
            <a:graphicFrameLocks noGrp="1"/>
          </p:cNvGraphicFramePr>
          <p:nvPr>
            <p:extLst>
              <p:ext uri="{D42A27DB-BD31-4B8C-83A1-F6EECF244321}">
                <p14:modId xmlns:p14="http://schemas.microsoft.com/office/powerpoint/2010/main" val="1495397519"/>
              </p:ext>
            </p:extLst>
          </p:nvPr>
        </p:nvGraphicFramePr>
        <p:xfrm>
          <a:off x="1145736" y="1477108"/>
          <a:ext cx="8128000" cy="1478280"/>
        </p:xfrm>
        <a:graphic>
          <a:graphicData uri="http://schemas.openxmlformats.org/drawingml/2006/table">
            <a:tbl>
              <a:tblPr firstRow="1" bandRow="1">
                <a:tableStyleId>{616DA210-FB5B-4158-B5E0-FEB733F419BA}</a:tableStyleId>
              </a:tblPr>
              <a:tblGrid>
                <a:gridCol w="2032000">
                  <a:extLst>
                    <a:ext uri="{9D8B030D-6E8A-4147-A177-3AD203B41FA5}">
                      <a16:colId xmlns:a16="http://schemas.microsoft.com/office/drawing/2014/main" val="3101991569"/>
                    </a:ext>
                  </a:extLst>
                </a:gridCol>
                <a:gridCol w="2032000">
                  <a:extLst>
                    <a:ext uri="{9D8B030D-6E8A-4147-A177-3AD203B41FA5}">
                      <a16:colId xmlns:a16="http://schemas.microsoft.com/office/drawing/2014/main" val="926478006"/>
                    </a:ext>
                  </a:extLst>
                </a:gridCol>
                <a:gridCol w="2032000">
                  <a:extLst>
                    <a:ext uri="{9D8B030D-6E8A-4147-A177-3AD203B41FA5}">
                      <a16:colId xmlns:a16="http://schemas.microsoft.com/office/drawing/2014/main" val="837897167"/>
                    </a:ext>
                  </a:extLst>
                </a:gridCol>
                <a:gridCol w="2032000">
                  <a:extLst>
                    <a:ext uri="{9D8B030D-6E8A-4147-A177-3AD203B41FA5}">
                      <a16:colId xmlns:a16="http://schemas.microsoft.com/office/drawing/2014/main" val="3308544085"/>
                    </a:ext>
                  </a:extLst>
                </a:gridCol>
              </a:tblGrid>
              <a:tr h="288131">
                <a:tc>
                  <a:txBody>
                    <a:bodyPr/>
                    <a:lstStyle/>
                    <a:p>
                      <a:r>
                        <a:rPr lang="fr-FR" dirty="0">
                          <a:highlight>
                            <a:srgbClr val="FFFF00"/>
                          </a:highlight>
                        </a:rPr>
                        <a:t>classe</a:t>
                      </a:r>
                    </a:p>
                  </a:txBody>
                  <a:tcPr/>
                </a:tc>
                <a:tc>
                  <a:txBody>
                    <a:bodyPr/>
                    <a:lstStyle/>
                    <a:p>
                      <a:r>
                        <a:rPr lang="fr-FR" dirty="0">
                          <a:highlight>
                            <a:srgbClr val="FFFF00"/>
                          </a:highlight>
                        </a:rPr>
                        <a:t>jour</a:t>
                      </a:r>
                    </a:p>
                  </a:txBody>
                  <a:tcPr/>
                </a:tc>
                <a:tc>
                  <a:txBody>
                    <a:bodyPr/>
                    <a:lstStyle/>
                    <a:p>
                      <a:r>
                        <a:rPr lang="fr-FR" dirty="0">
                          <a:highlight>
                            <a:srgbClr val="FFFF00"/>
                          </a:highlight>
                        </a:rPr>
                        <a:t>heure</a:t>
                      </a:r>
                    </a:p>
                  </a:txBody>
                  <a:tcPr/>
                </a:tc>
                <a:tc>
                  <a:txBody>
                    <a:bodyPr/>
                    <a:lstStyle/>
                    <a:p>
                      <a:r>
                        <a:rPr lang="fr-FR" dirty="0">
                          <a:highlight>
                            <a:srgbClr val="FFFF00"/>
                          </a:highlight>
                        </a:rPr>
                        <a:t>salle</a:t>
                      </a:r>
                    </a:p>
                  </a:txBody>
                  <a:tcPr/>
                </a:tc>
                <a:extLst>
                  <a:ext uri="{0D108BD9-81ED-4DB2-BD59-A6C34878D82A}">
                    <a16:rowId xmlns:a16="http://schemas.microsoft.com/office/drawing/2014/main" val="1096512680"/>
                  </a:ext>
                </a:extLst>
              </a:tr>
              <a:tr h="370840">
                <a:tc>
                  <a:txBody>
                    <a:bodyPr/>
                    <a:lstStyle/>
                    <a:p>
                      <a:r>
                        <a:rPr lang="fr-FR" dirty="0">
                          <a:highlight>
                            <a:srgbClr val="00FFFF"/>
                          </a:highlight>
                        </a:rPr>
                        <a:t>Classe1</a:t>
                      </a:r>
                    </a:p>
                  </a:txBody>
                  <a:tcPr/>
                </a:tc>
                <a:tc>
                  <a:txBody>
                    <a:bodyPr/>
                    <a:lstStyle/>
                    <a:p>
                      <a:r>
                        <a:rPr lang="fr-FR" dirty="0">
                          <a:highlight>
                            <a:srgbClr val="00FFFF"/>
                          </a:highlight>
                        </a:rPr>
                        <a:t>Lundi</a:t>
                      </a:r>
                    </a:p>
                  </a:txBody>
                  <a:tcPr/>
                </a:tc>
                <a:tc>
                  <a:txBody>
                    <a:bodyPr/>
                    <a:lstStyle/>
                    <a:p>
                      <a:r>
                        <a:rPr lang="fr-FR" dirty="0">
                          <a:highlight>
                            <a:srgbClr val="00FFFF"/>
                          </a:highlight>
                        </a:rPr>
                        <a:t>08h</a:t>
                      </a:r>
                    </a:p>
                  </a:txBody>
                  <a:tcPr/>
                </a:tc>
                <a:tc>
                  <a:txBody>
                    <a:bodyPr/>
                    <a:lstStyle/>
                    <a:p>
                      <a:r>
                        <a:rPr lang="fr-FR" dirty="0">
                          <a:highlight>
                            <a:srgbClr val="00FFFF"/>
                          </a:highlight>
                        </a:rPr>
                        <a:t>210</a:t>
                      </a:r>
                    </a:p>
                  </a:txBody>
                  <a:tcPr/>
                </a:tc>
                <a:extLst>
                  <a:ext uri="{0D108BD9-81ED-4DB2-BD59-A6C34878D82A}">
                    <a16:rowId xmlns:a16="http://schemas.microsoft.com/office/drawing/2014/main" val="2979587069"/>
                  </a:ext>
                </a:extLst>
              </a:tr>
              <a:tr h="370840">
                <a:tc>
                  <a:txBody>
                    <a:bodyPr/>
                    <a:lstStyle/>
                    <a:p>
                      <a:r>
                        <a:rPr lang="fr-FR" dirty="0">
                          <a:highlight>
                            <a:srgbClr val="00FFFF"/>
                          </a:highlight>
                        </a:rPr>
                        <a:t>Classe2</a:t>
                      </a:r>
                    </a:p>
                  </a:txBody>
                  <a:tcPr/>
                </a:tc>
                <a:tc>
                  <a:txBody>
                    <a:bodyPr/>
                    <a:lstStyle/>
                    <a:p>
                      <a:r>
                        <a:rPr lang="fr-FR" dirty="0">
                          <a:highlight>
                            <a:srgbClr val="00FFFF"/>
                          </a:highlight>
                        </a:rPr>
                        <a:t>Lundi</a:t>
                      </a:r>
                    </a:p>
                  </a:txBody>
                  <a:tcPr/>
                </a:tc>
                <a:tc>
                  <a:txBody>
                    <a:bodyPr/>
                    <a:lstStyle/>
                    <a:p>
                      <a:r>
                        <a:rPr lang="fr-FR" dirty="0">
                          <a:highlight>
                            <a:srgbClr val="00FFFF"/>
                          </a:highlight>
                        </a:rPr>
                        <a:t>09h</a:t>
                      </a:r>
                    </a:p>
                  </a:txBody>
                  <a:tcPr/>
                </a:tc>
                <a:tc>
                  <a:txBody>
                    <a:bodyPr/>
                    <a:lstStyle/>
                    <a:p>
                      <a:endParaRPr lang="fr-FR" dirty="0">
                        <a:highlight>
                          <a:srgbClr val="00FFFF"/>
                        </a:highlight>
                      </a:endParaRPr>
                    </a:p>
                  </a:txBody>
                  <a:tcPr/>
                </a:tc>
                <a:extLst>
                  <a:ext uri="{0D108BD9-81ED-4DB2-BD59-A6C34878D82A}">
                    <a16:rowId xmlns:a16="http://schemas.microsoft.com/office/drawing/2014/main" val="3863091025"/>
                  </a:ext>
                </a:extLst>
              </a:tr>
              <a:tr h="370840">
                <a:tc>
                  <a:txBody>
                    <a:bodyPr/>
                    <a:lstStyle/>
                    <a:p>
                      <a:r>
                        <a:rPr lang="fr-FR" dirty="0">
                          <a:highlight>
                            <a:srgbClr val="00FFFF"/>
                          </a:highlight>
                        </a:rPr>
                        <a:t>Classe3</a:t>
                      </a:r>
                    </a:p>
                  </a:txBody>
                  <a:tcPr/>
                </a:tc>
                <a:tc>
                  <a:txBody>
                    <a:bodyPr/>
                    <a:lstStyle/>
                    <a:p>
                      <a:r>
                        <a:rPr lang="fr-FR" dirty="0">
                          <a:highlight>
                            <a:srgbClr val="00FFFF"/>
                          </a:highlight>
                        </a:rPr>
                        <a:t>Mardi</a:t>
                      </a:r>
                    </a:p>
                  </a:txBody>
                  <a:tcPr/>
                </a:tc>
                <a:tc>
                  <a:txBody>
                    <a:bodyPr/>
                    <a:lstStyle/>
                    <a:p>
                      <a:r>
                        <a:rPr lang="fr-FR" dirty="0">
                          <a:highlight>
                            <a:srgbClr val="00FFFF"/>
                          </a:highlight>
                        </a:rPr>
                        <a:t>15h</a:t>
                      </a:r>
                    </a:p>
                  </a:txBody>
                  <a:tcPr/>
                </a:tc>
                <a:tc>
                  <a:txBody>
                    <a:bodyPr/>
                    <a:lstStyle/>
                    <a:p>
                      <a:r>
                        <a:rPr lang="fr-FR" dirty="0">
                          <a:highlight>
                            <a:srgbClr val="00FFFF"/>
                          </a:highlight>
                        </a:rPr>
                        <a:t>205</a:t>
                      </a:r>
                    </a:p>
                  </a:txBody>
                  <a:tcPr/>
                </a:tc>
                <a:extLst>
                  <a:ext uri="{0D108BD9-81ED-4DB2-BD59-A6C34878D82A}">
                    <a16:rowId xmlns:a16="http://schemas.microsoft.com/office/drawing/2014/main" val="3514937902"/>
                  </a:ext>
                </a:extLst>
              </a:tr>
            </a:tbl>
          </a:graphicData>
        </a:graphic>
      </p:graphicFrame>
    </p:spTree>
    <p:extLst>
      <p:ext uri="{BB962C8B-B14F-4D97-AF65-F5344CB8AC3E}">
        <p14:creationId xmlns:p14="http://schemas.microsoft.com/office/powerpoint/2010/main" val="39729248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7835A9-DA4D-4D37-96EC-A0BAE71D654A}"/>
              </a:ext>
            </a:extLst>
          </p:cNvPr>
          <p:cNvSpPr>
            <a:spLocks noGrp="1"/>
          </p:cNvSpPr>
          <p:nvPr>
            <p:ph type="title"/>
          </p:nvPr>
        </p:nvSpPr>
        <p:spPr/>
        <p:txBody>
          <a:bodyPr/>
          <a:lstStyle/>
          <a:p>
            <a:r>
              <a:rPr lang="fr-FR" dirty="0"/>
              <a:t>Annexe : lien entre MRD et XML</a:t>
            </a:r>
          </a:p>
        </p:txBody>
      </p:sp>
      <p:sp>
        <p:nvSpPr>
          <p:cNvPr id="3" name="Espace réservé du contenu 2">
            <a:extLst>
              <a:ext uri="{FF2B5EF4-FFF2-40B4-BE49-F238E27FC236}">
                <a16:creationId xmlns:a16="http://schemas.microsoft.com/office/drawing/2014/main" id="{4788ABEB-0B1A-47C2-ADD5-A6F24AFF80C0}"/>
              </a:ext>
            </a:extLst>
          </p:cNvPr>
          <p:cNvSpPr>
            <a:spLocks noGrp="1"/>
          </p:cNvSpPr>
          <p:nvPr>
            <p:ph idx="1"/>
          </p:nvPr>
        </p:nvSpPr>
        <p:spPr/>
        <p:txBody>
          <a:bodyPr>
            <a:normAutofit/>
          </a:bodyPr>
          <a:lstStyle/>
          <a:p>
            <a:endParaRPr lang="fr-FR" b="1" dirty="0"/>
          </a:p>
          <a:p>
            <a:endParaRPr lang="fr-FR" b="1" dirty="0"/>
          </a:p>
          <a:p>
            <a:pPr marL="0" indent="0">
              <a:buNone/>
            </a:pPr>
            <a:r>
              <a:rPr lang="fr-FR" sz="2000" b="1" dirty="0"/>
              <a:t>En xml la représentation de la structure est conjointe à celle des données, on note ici que la table est planning, chaque ligne étant </a:t>
            </a:r>
            <a:r>
              <a:rPr lang="fr-FR" sz="2000" b="1"/>
              <a:t>un horaire, </a:t>
            </a:r>
            <a:r>
              <a:rPr lang="fr-FR" sz="2000" b="1" dirty="0"/>
              <a:t>si l’on extrait d’un logiciel le fichier sera de la forme : </a:t>
            </a:r>
          </a:p>
          <a:p>
            <a:pPr marL="0" indent="0">
              <a:buNone/>
            </a:pPr>
            <a:endParaRPr lang="fr-FR" b="1" dirty="0"/>
          </a:p>
          <a:p>
            <a:pPr marL="0" indent="0">
              <a:buNone/>
            </a:pPr>
            <a:endParaRPr lang="fr-FR" b="1" dirty="0"/>
          </a:p>
          <a:p>
            <a:endParaRPr lang="fr-FR" b="1" dirty="0"/>
          </a:p>
          <a:p>
            <a:endParaRPr lang="fr-FR" b="1" dirty="0"/>
          </a:p>
          <a:p>
            <a:pPr marL="0" indent="0">
              <a:buNone/>
            </a:pPr>
            <a:endParaRPr lang="fr-FR" b="1" dirty="0"/>
          </a:p>
        </p:txBody>
      </p:sp>
      <p:sp>
        <p:nvSpPr>
          <p:cNvPr id="4" name="Espace réservé du numéro de diapositive 3">
            <a:extLst>
              <a:ext uri="{FF2B5EF4-FFF2-40B4-BE49-F238E27FC236}">
                <a16:creationId xmlns:a16="http://schemas.microsoft.com/office/drawing/2014/main" id="{0DE38D8C-2CFD-486F-AE12-A5B3E1F8881D}"/>
              </a:ext>
            </a:extLst>
          </p:cNvPr>
          <p:cNvSpPr>
            <a:spLocks noGrp="1"/>
          </p:cNvSpPr>
          <p:nvPr>
            <p:ph type="sldNum" sz="quarter" idx="12"/>
          </p:nvPr>
        </p:nvSpPr>
        <p:spPr/>
        <p:txBody>
          <a:bodyPr/>
          <a:lstStyle/>
          <a:p>
            <a:fld id="{6E4F80A4-831B-4F21-9C9B-92E9FFE70831}" type="slidenum">
              <a:rPr lang="fr-FR" smtClean="0"/>
              <a:t>16</a:t>
            </a:fld>
            <a:endParaRPr lang="fr-FR"/>
          </a:p>
        </p:txBody>
      </p:sp>
      <p:graphicFrame>
        <p:nvGraphicFramePr>
          <p:cNvPr id="5" name="Tableau 5">
            <a:extLst>
              <a:ext uri="{FF2B5EF4-FFF2-40B4-BE49-F238E27FC236}">
                <a16:creationId xmlns:a16="http://schemas.microsoft.com/office/drawing/2014/main" id="{94639D37-8B7F-4A7E-ADA6-4035F688C173}"/>
              </a:ext>
            </a:extLst>
          </p:cNvPr>
          <p:cNvGraphicFramePr>
            <a:graphicFrameLocks noGrp="1"/>
          </p:cNvGraphicFramePr>
          <p:nvPr>
            <p:extLst>
              <p:ext uri="{D42A27DB-BD31-4B8C-83A1-F6EECF244321}">
                <p14:modId xmlns:p14="http://schemas.microsoft.com/office/powerpoint/2010/main" val="3801901552"/>
              </p:ext>
            </p:extLst>
          </p:nvPr>
        </p:nvGraphicFramePr>
        <p:xfrm>
          <a:off x="1854200" y="1331334"/>
          <a:ext cx="8128000" cy="1478280"/>
        </p:xfrm>
        <a:graphic>
          <a:graphicData uri="http://schemas.openxmlformats.org/drawingml/2006/table">
            <a:tbl>
              <a:tblPr firstRow="1" bandRow="1">
                <a:tableStyleId>{616DA210-FB5B-4158-B5E0-FEB733F419BA}</a:tableStyleId>
              </a:tblPr>
              <a:tblGrid>
                <a:gridCol w="2032000">
                  <a:extLst>
                    <a:ext uri="{9D8B030D-6E8A-4147-A177-3AD203B41FA5}">
                      <a16:colId xmlns:a16="http://schemas.microsoft.com/office/drawing/2014/main" val="3101991569"/>
                    </a:ext>
                  </a:extLst>
                </a:gridCol>
                <a:gridCol w="2032000">
                  <a:extLst>
                    <a:ext uri="{9D8B030D-6E8A-4147-A177-3AD203B41FA5}">
                      <a16:colId xmlns:a16="http://schemas.microsoft.com/office/drawing/2014/main" val="926478006"/>
                    </a:ext>
                  </a:extLst>
                </a:gridCol>
                <a:gridCol w="2032000">
                  <a:extLst>
                    <a:ext uri="{9D8B030D-6E8A-4147-A177-3AD203B41FA5}">
                      <a16:colId xmlns:a16="http://schemas.microsoft.com/office/drawing/2014/main" val="837897167"/>
                    </a:ext>
                  </a:extLst>
                </a:gridCol>
                <a:gridCol w="2032000">
                  <a:extLst>
                    <a:ext uri="{9D8B030D-6E8A-4147-A177-3AD203B41FA5}">
                      <a16:colId xmlns:a16="http://schemas.microsoft.com/office/drawing/2014/main" val="3308544085"/>
                    </a:ext>
                  </a:extLst>
                </a:gridCol>
              </a:tblGrid>
              <a:tr h="288131">
                <a:tc>
                  <a:txBody>
                    <a:bodyPr/>
                    <a:lstStyle/>
                    <a:p>
                      <a:r>
                        <a:rPr lang="fr-FR" dirty="0">
                          <a:highlight>
                            <a:srgbClr val="FFFF00"/>
                          </a:highlight>
                        </a:rPr>
                        <a:t>classe</a:t>
                      </a:r>
                    </a:p>
                  </a:txBody>
                  <a:tcPr/>
                </a:tc>
                <a:tc>
                  <a:txBody>
                    <a:bodyPr/>
                    <a:lstStyle/>
                    <a:p>
                      <a:r>
                        <a:rPr lang="fr-FR" dirty="0">
                          <a:highlight>
                            <a:srgbClr val="FFFF00"/>
                          </a:highlight>
                        </a:rPr>
                        <a:t>jour</a:t>
                      </a:r>
                    </a:p>
                  </a:txBody>
                  <a:tcPr/>
                </a:tc>
                <a:tc>
                  <a:txBody>
                    <a:bodyPr/>
                    <a:lstStyle/>
                    <a:p>
                      <a:r>
                        <a:rPr lang="fr-FR" dirty="0">
                          <a:highlight>
                            <a:srgbClr val="FFFF00"/>
                          </a:highlight>
                        </a:rPr>
                        <a:t>heure</a:t>
                      </a:r>
                    </a:p>
                  </a:txBody>
                  <a:tcPr/>
                </a:tc>
                <a:tc>
                  <a:txBody>
                    <a:bodyPr/>
                    <a:lstStyle/>
                    <a:p>
                      <a:r>
                        <a:rPr lang="fr-FR" dirty="0">
                          <a:highlight>
                            <a:srgbClr val="FFFF00"/>
                          </a:highlight>
                        </a:rPr>
                        <a:t>salle</a:t>
                      </a:r>
                    </a:p>
                  </a:txBody>
                  <a:tcPr/>
                </a:tc>
                <a:extLst>
                  <a:ext uri="{0D108BD9-81ED-4DB2-BD59-A6C34878D82A}">
                    <a16:rowId xmlns:a16="http://schemas.microsoft.com/office/drawing/2014/main" val="1096512680"/>
                  </a:ext>
                </a:extLst>
              </a:tr>
              <a:tr h="370840">
                <a:tc>
                  <a:txBody>
                    <a:bodyPr/>
                    <a:lstStyle/>
                    <a:p>
                      <a:r>
                        <a:rPr lang="fr-FR" dirty="0">
                          <a:highlight>
                            <a:srgbClr val="00FFFF"/>
                          </a:highlight>
                        </a:rPr>
                        <a:t>Classe1</a:t>
                      </a:r>
                    </a:p>
                  </a:txBody>
                  <a:tcPr/>
                </a:tc>
                <a:tc>
                  <a:txBody>
                    <a:bodyPr/>
                    <a:lstStyle/>
                    <a:p>
                      <a:r>
                        <a:rPr lang="fr-FR" dirty="0">
                          <a:highlight>
                            <a:srgbClr val="00FFFF"/>
                          </a:highlight>
                        </a:rPr>
                        <a:t>Lundi</a:t>
                      </a:r>
                    </a:p>
                  </a:txBody>
                  <a:tcPr/>
                </a:tc>
                <a:tc>
                  <a:txBody>
                    <a:bodyPr/>
                    <a:lstStyle/>
                    <a:p>
                      <a:r>
                        <a:rPr lang="fr-FR" dirty="0">
                          <a:highlight>
                            <a:srgbClr val="00FFFF"/>
                          </a:highlight>
                        </a:rPr>
                        <a:t>08h</a:t>
                      </a:r>
                    </a:p>
                  </a:txBody>
                  <a:tcPr/>
                </a:tc>
                <a:tc>
                  <a:txBody>
                    <a:bodyPr/>
                    <a:lstStyle/>
                    <a:p>
                      <a:r>
                        <a:rPr lang="fr-FR" dirty="0">
                          <a:highlight>
                            <a:srgbClr val="00FFFF"/>
                          </a:highlight>
                        </a:rPr>
                        <a:t>210</a:t>
                      </a:r>
                    </a:p>
                  </a:txBody>
                  <a:tcPr/>
                </a:tc>
                <a:extLst>
                  <a:ext uri="{0D108BD9-81ED-4DB2-BD59-A6C34878D82A}">
                    <a16:rowId xmlns:a16="http://schemas.microsoft.com/office/drawing/2014/main" val="2979587069"/>
                  </a:ext>
                </a:extLst>
              </a:tr>
              <a:tr h="370840">
                <a:tc>
                  <a:txBody>
                    <a:bodyPr/>
                    <a:lstStyle/>
                    <a:p>
                      <a:r>
                        <a:rPr lang="fr-FR" dirty="0">
                          <a:highlight>
                            <a:srgbClr val="00FFFF"/>
                          </a:highlight>
                        </a:rPr>
                        <a:t>Classe2</a:t>
                      </a:r>
                    </a:p>
                  </a:txBody>
                  <a:tcPr/>
                </a:tc>
                <a:tc>
                  <a:txBody>
                    <a:bodyPr/>
                    <a:lstStyle/>
                    <a:p>
                      <a:r>
                        <a:rPr lang="fr-FR" dirty="0">
                          <a:highlight>
                            <a:srgbClr val="00FFFF"/>
                          </a:highlight>
                        </a:rPr>
                        <a:t>Lundi</a:t>
                      </a:r>
                    </a:p>
                  </a:txBody>
                  <a:tcPr/>
                </a:tc>
                <a:tc>
                  <a:txBody>
                    <a:bodyPr/>
                    <a:lstStyle/>
                    <a:p>
                      <a:r>
                        <a:rPr lang="fr-FR" dirty="0">
                          <a:highlight>
                            <a:srgbClr val="00FFFF"/>
                          </a:highlight>
                        </a:rPr>
                        <a:t>09h</a:t>
                      </a:r>
                    </a:p>
                  </a:txBody>
                  <a:tcPr/>
                </a:tc>
                <a:tc>
                  <a:txBody>
                    <a:bodyPr/>
                    <a:lstStyle/>
                    <a:p>
                      <a:endParaRPr lang="fr-FR" dirty="0">
                        <a:highlight>
                          <a:srgbClr val="00FFFF"/>
                        </a:highlight>
                      </a:endParaRPr>
                    </a:p>
                  </a:txBody>
                  <a:tcPr/>
                </a:tc>
                <a:extLst>
                  <a:ext uri="{0D108BD9-81ED-4DB2-BD59-A6C34878D82A}">
                    <a16:rowId xmlns:a16="http://schemas.microsoft.com/office/drawing/2014/main" val="3863091025"/>
                  </a:ext>
                </a:extLst>
              </a:tr>
              <a:tr h="370840">
                <a:tc>
                  <a:txBody>
                    <a:bodyPr/>
                    <a:lstStyle/>
                    <a:p>
                      <a:r>
                        <a:rPr lang="fr-FR" dirty="0">
                          <a:highlight>
                            <a:srgbClr val="00FFFF"/>
                          </a:highlight>
                        </a:rPr>
                        <a:t>Classe3</a:t>
                      </a:r>
                    </a:p>
                  </a:txBody>
                  <a:tcPr/>
                </a:tc>
                <a:tc>
                  <a:txBody>
                    <a:bodyPr/>
                    <a:lstStyle/>
                    <a:p>
                      <a:r>
                        <a:rPr lang="fr-FR" dirty="0">
                          <a:highlight>
                            <a:srgbClr val="00FFFF"/>
                          </a:highlight>
                        </a:rPr>
                        <a:t>Mardi</a:t>
                      </a:r>
                    </a:p>
                  </a:txBody>
                  <a:tcPr/>
                </a:tc>
                <a:tc>
                  <a:txBody>
                    <a:bodyPr/>
                    <a:lstStyle/>
                    <a:p>
                      <a:r>
                        <a:rPr lang="fr-FR" dirty="0">
                          <a:highlight>
                            <a:srgbClr val="00FFFF"/>
                          </a:highlight>
                        </a:rPr>
                        <a:t>15h</a:t>
                      </a:r>
                    </a:p>
                  </a:txBody>
                  <a:tcPr/>
                </a:tc>
                <a:tc>
                  <a:txBody>
                    <a:bodyPr/>
                    <a:lstStyle/>
                    <a:p>
                      <a:r>
                        <a:rPr lang="fr-FR" dirty="0">
                          <a:highlight>
                            <a:srgbClr val="00FFFF"/>
                          </a:highlight>
                        </a:rPr>
                        <a:t>205</a:t>
                      </a:r>
                    </a:p>
                  </a:txBody>
                  <a:tcPr/>
                </a:tc>
                <a:extLst>
                  <a:ext uri="{0D108BD9-81ED-4DB2-BD59-A6C34878D82A}">
                    <a16:rowId xmlns:a16="http://schemas.microsoft.com/office/drawing/2014/main" val="3514937902"/>
                  </a:ext>
                </a:extLst>
              </a:tr>
            </a:tbl>
          </a:graphicData>
        </a:graphic>
      </p:graphicFrame>
      <p:graphicFrame>
        <p:nvGraphicFramePr>
          <p:cNvPr id="7" name="Tableau 7">
            <a:extLst>
              <a:ext uri="{FF2B5EF4-FFF2-40B4-BE49-F238E27FC236}">
                <a16:creationId xmlns:a16="http://schemas.microsoft.com/office/drawing/2014/main" id="{3E9814F8-CC99-4676-A06E-AD68EE9EA993}"/>
              </a:ext>
            </a:extLst>
          </p:cNvPr>
          <p:cNvGraphicFramePr>
            <a:graphicFrameLocks noGrp="1"/>
          </p:cNvGraphicFramePr>
          <p:nvPr>
            <p:extLst>
              <p:ext uri="{D42A27DB-BD31-4B8C-83A1-F6EECF244321}">
                <p14:modId xmlns:p14="http://schemas.microsoft.com/office/powerpoint/2010/main" val="1053937116"/>
              </p:ext>
            </p:extLst>
          </p:nvPr>
        </p:nvGraphicFramePr>
        <p:xfrm>
          <a:off x="838200" y="3548380"/>
          <a:ext cx="9856304" cy="3383280"/>
        </p:xfrm>
        <a:graphic>
          <a:graphicData uri="http://schemas.openxmlformats.org/drawingml/2006/table">
            <a:tbl>
              <a:tblPr firstRow="1" bandRow="1">
                <a:tableStyleId>{5940675A-B579-460E-94D1-54222C63F5DA}</a:tableStyleId>
              </a:tblPr>
              <a:tblGrid>
                <a:gridCol w="4928152">
                  <a:extLst>
                    <a:ext uri="{9D8B030D-6E8A-4147-A177-3AD203B41FA5}">
                      <a16:colId xmlns:a16="http://schemas.microsoft.com/office/drawing/2014/main" val="2308326135"/>
                    </a:ext>
                  </a:extLst>
                </a:gridCol>
                <a:gridCol w="4928152">
                  <a:extLst>
                    <a:ext uri="{9D8B030D-6E8A-4147-A177-3AD203B41FA5}">
                      <a16:colId xmlns:a16="http://schemas.microsoft.com/office/drawing/2014/main" val="3603008413"/>
                    </a:ext>
                  </a:extLst>
                </a:gridCol>
              </a:tblGrid>
              <a:tr h="370840">
                <a:tc>
                  <a:txBody>
                    <a:bodyPr/>
                    <a:lstStyle/>
                    <a:p>
                      <a:r>
                        <a:rPr lang="fr-FR" b="1" dirty="0">
                          <a:solidFill>
                            <a:schemeClr val="accent2"/>
                          </a:solidFill>
                        </a:rPr>
                        <a:t>&lt;?xml version="1.0" </a:t>
                      </a:r>
                      <a:r>
                        <a:rPr lang="fr-FR" b="1" dirty="0" err="1">
                          <a:solidFill>
                            <a:schemeClr val="accent2"/>
                          </a:solidFill>
                        </a:rPr>
                        <a:t>encoding</a:t>
                      </a:r>
                      <a:r>
                        <a:rPr lang="fr-FR" b="1" dirty="0">
                          <a:solidFill>
                            <a:schemeClr val="accent2"/>
                          </a:solidFill>
                        </a:rPr>
                        <a:t>="ISO-8859-1"?&gt;</a:t>
                      </a:r>
                    </a:p>
                    <a:p>
                      <a:r>
                        <a:rPr lang="fr-FR" b="1" dirty="0"/>
                        <a:t>&lt;!-- La ligne ci-dessus est le prologue --&gt;</a:t>
                      </a:r>
                    </a:p>
                    <a:p>
                      <a:r>
                        <a:rPr lang="fr-FR" b="1" dirty="0">
                          <a:solidFill>
                            <a:schemeClr val="accent2"/>
                          </a:solidFill>
                        </a:rPr>
                        <a:t>&lt;planning&gt;</a:t>
                      </a:r>
                    </a:p>
                    <a:p>
                      <a:pPr lvl="1"/>
                      <a:r>
                        <a:rPr lang="fr-FR" b="1" dirty="0">
                          <a:solidFill>
                            <a:schemeClr val="accent2"/>
                          </a:solidFill>
                        </a:rPr>
                        <a:t>&lt;horaire&gt;</a:t>
                      </a:r>
                    </a:p>
                    <a:p>
                      <a:pPr lvl="2"/>
                      <a:r>
                        <a:rPr lang="fr-FR" b="1" dirty="0"/>
                        <a:t>&lt;classe&gt;</a:t>
                      </a:r>
                      <a:r>
                        <a:rPr lang="fr-FR" b="1" dirty="0">
                          <a:solidFill>
                            <a:srgbClr val="00B0F0"/>
                          </a:solidFill>
                        </a:rPr>
                        <a:t>Classe1</a:t>
                      </a:r>
                      <a:r>
                        <a:rPr lang="fr-FR" b="1" dirty="0"/>
                        <a:t>&lt;/classe&gt;</a:t>
                      </a:r>
                    </a:p>
                    <a:p>
                      <a:pPr lvl="2"/>
                      <a:r>
                        <a:rPr lang="fr-FR" b="1" dirty="0"/>
                        <a:t>&lt;jour&gt;</a:t>
                      </a:r>
                      <a:r>
                        <a:rPr lang="fr-FR" b="1" dirty="0">
                          <a:solidFill>
                            <a:srgbClr val="00B0F0"/>
                          </a:solidFill>
                        </a:rPr>
                        <a:t>Lundi</a:t>
                      </a:r>
                      <a:r>
                        <a:rPr lang="fr-FR" b="1" dirty="0"/>
                        <a:t>&lt;/jour&gt;</a:t>
                      </a:r>
                    </a:p>
                    <a:p>
                      <a:pPr lvl="2"/>
                      <a:r>
                        <a:rPr lang="fr-FR" b="1" dirty="0"/>
                        <a:t>&lt;heure&gt;</a:t>
                      </a:r>
                      <a:r>
                        <a:rPr lang="fr-FR" b="1" dirty="0">
                          <a:solidFill>
                            <a:srgbClr val="00B0F0"/>
                          </a:solidFill>
                        </a:rPr>
                        <a:t>08h</a:t>
                      </a:r>
                      <a:r>
                        <a:rPr lang="fr-FR" b="1" dirty="0"/>
                        <a:t>&lt;/heure&gt;</a:t>
                      </a:r>
                    </a:p>
                    <a:p>
                      <a:pPr lvl="2"/>
                      <a:r>
                        <a:rPr lang="fr-FR" b="1" dirty="0"/>
                        <a:t>&lt;salle&gt;</a:t>
                      </a:r>
                      <a:r>
                        <a:rPr lang="fr-FR" b="1" dirty="0">
                          <a:solidFill>
                            <a:srgbClr val="00B0F0"/>
                          </a:solidFill>
                        </a:rPr>
                        <a:t>210</a:t>
                      </a:r>
                      <a:r>
                        <a:rPr lang="fr-FR" b="1" dirty="0"/>
                        <a:t>&lt;/salle&gt;</a:t>
                      </a:r>
                    </a:p>
                    <a:p>
                      <a:pPr lvl="1"/>
                      <a:r>
                        <a:rPr lang="fr-FR" b="1" dirty="0">
                          <a:solidFill>
                            <a:schemeClr val="accent2"/>
                          </a:solidFill>
                        </a:rPr>
                        <a:t>&lt;/horaire&gt;</a:t>
                      </a:r>
                    </a:p>
                    <a:p>
                      <a:pPr lvl="1"/>
                      <a:r>
                        <a:rPr lang="fr-FR" b="1" dirty="0">
                          <a:solidFill>
                            <a:schemeClr val="accent2"/>
                          </a:solidFill>
                        </a:rPr>
                        <a:t>&lt;horaire&gt;</a:t>
                      </a:r>
                    </a:p>
                    <a:p>
                      <a:pPr lvl="2"/>
                      <a:r>
                        <a:rPr lang="fr-FR" b="1" dirty="0"/>
                        <a:t>&lt;classe&gt;</a:t>
                      </a:r>
                      <a:r>
                        <a:rPr lang="fr-FR" b="1" dirty="0">
                          <a:solidFill>
                            <a:srgbClr val="00B0F0"/>
                          </a:solidFill>
                        </a:rPr>
                        <a:t>Classe2</a:t>
                      </a:r>
                      <a:r>
                        <a:rPr lang="fr-FR" b="1" dirty="0"/>
                        <a:t>&lt;/classe&gt;</a:t>
                      </a:r>
                    </a:p>
                  </a:txBody>
                  <a:tcPr/>
                </a:tc>
                <a:tc>
                  <a:txBody>
                    <a:bodyPr/>
                    <a:lstStyle/>
                    <a:p>
                      <a:pPr marL="914400" marR="0" lvl="2" indent="0" algn="l" defTabSz="914400" rtl="0" eaLnBrk="1" fontAlgn="auto" latinLnBrk="0" hangingPunct="1">
                        <a:lnSpc>
                          <a:spcPct val="100000"/>
                        </a:lnSpc>
                        <a:spcBef>
                          <a:spcPts val="0"/>
                        </a:spcBef>
                        <a:spcAft>
                          <a:spcPts val="0"/>
                        </a:spcAft>
                        <a:buClrTx/>
                        <a:buSzTx/>
                        <a:buFontTx/>
                        <a:buNone/>
                        <a:tabLst/>
                        <a:defRPr/>
                      </a:pPr>
                      <a:r>
                        <a:rPr lang="fr-FR" b="1" dirty="0"/>
                        <a:t>&lt;jour&gt;</a:t>
                      </a:r>
                      <a:r>
                        <a:rPr lang="fr-FR" b="1" dirty="0">
                          <a:solidFill>
                            <a:srgbClr val="00B0F0"/>
                          </a:solidFill>
                        </a:rPr>
                        <a:t>Lundi</a:t>
                      </a:r>
                      <a:r>
                        <a:rPr lang="fr-FR" b="1" dirty="0"/>
                        <a:t>&lt;/jour&gt;</a:t>
                      </a:r>
                    </a:p>
                    <a:p>
                      <a:pPr lvl="2"/>
                      <a:r>
                        <a:rPr lang="fr-FR" b="1" dirty="0"/>
                        <a:t>&lt;heure&gt;</a:t>
                      </a:r>
                      <a:r>
                        <a:rPr lang="fr-FR" b="1" dirty="0">
                          <a:solidFill>
                            <a:srgbClr val="00B0F0"/>
                          </a:solidFill>
                        </a:rPr>
                        <a:t>09h</a:t>
                      </a:r>
                      <a:r>
                        <a:rPr lang="fr-FR" b="1" dirty="0"/>
                        <a:t>&lt;/heure&gt;</a:t>
                      </a:r>
                    </a:p>
                    <a:p>
                      <a:pPr lvl="2"/>
                      <a:r>
                        <a:rPr lang="fr-FR" b="1" dirty="0"/>
                        <a:t>&lt;salle/&gt;</a:t>
                      </a:r>
                    </a:p>
                    <a:p>
                      <a:pPr lvl="1"/>
                      <a:r>
                        <a:rPr lang="fr-FR" b="1" dirty="0">
                          <a:solidFill>
                            <a:schemeClr val="accent2"/>
                          </a:solidFill>
                        </a:rPr>
                        <a:t>&lt;/horaire&gt;</a:t>
                      </a:r>
                    </a:p>
                    <a:p>
                      <a:pPr lvl="1"/>
                      <a:r>
                        <a:rPr lang="fr-FR" b="1" dirty="0">
                          <a:solidFill>
                            <a:schemeClr val="accent2"/>
                          </a:solidFill>
                        </a:rPr>
                        <a:t>&lt;horaire&gt;</a:t>
                      </a:r>
                    </a:p>
                    <a:p>
                      <a:pPr lvl="2"/>
                      <a:r>
                        <a:rPr lang="fr-FR" b="1" dirty="0"/>
                        <a:t>&lt;classe&gt;</a:t>
                      </a:r>
                      <a:r>
                        <a:rPr lang="fr-FR" b="1" dirty="0">
                          <a:solidFill>
                            <a:srgbClr val="00B0F0"/>
                          </a:solidFill>
                        </a:rPr>
                        <a:t>Classe3</a:t>
                      </a:r>
                      <a:r>
                        <a:rPr lang="fr-FR" b="1" dirty="0"/>
                        <a:t>&lt;/classe&gt;</a:t>
                      </a:r>
                    </a:p>
                    <a:p>
                      <a:pPr lvl="2"/>
                      <a:r>
                        <a:rPr lang="fr-FR" b="1" dirty="0"/>
                        <a:t>&lt;jour&gt;</a:t>
                      </a:r>
                      <a:r>
                        <a:rPr lang="fr-FR" b="1" dirty="0">
                          <a:solidFill>
                            <a:srgbClr val="00B0F0"/>
                          </a:solidFill>
                        </a:rPr>
                        <a:t>Mardi</a:t>
                      </a:r>
                      <a:r>
                        <a:rPr lang="fr-FR" b="1" dirty="0"/>
                        <a:t>&lt;/jour&gt;</a:t>
                      </a:r>
                    </a:p>
                    <a:p>
                      <a:pPr lvl="2"/>
                      <a:r>
                        <a:rPr lang="fr-FR" b="1" dirty="0"/>
                        <a:t>&lt;heure&gt;</a:t>
                      </a:r>
                      <a:r>
                        <a:rPr lang="fr-FR" b="1" dirty="0">
                          <a:solidFill>
                            <a:srgbClr val="00B0F0"/>
                          </a:solidFill>
                        </a:rPr>
                        <a:t>15h</a:t>
                      </a:r>
                      <a:r>
                        <a:rPr lang="fr-FR" b="1" dirty="0"/>
                        <a:t>&lt;/heure&gt;</a:t>
                      </a:r>
                    </a:p>
                    <a:p>
                      <a:pPr lvl="2"/>
                      <a:r>
                        <a:rPr lang="fr-FR" b="1" dirty="0"/>
                        <a:t>&lt;salle&gt;</a:t>
                      </a:r>
                      <a:r>
                        <a:rPr lang="fr-FR" b="1" dirty="0">
                          <a:solidFill>
                            <a:srgbClr val="00B0F0"/>
                          </a:solidFill>
                        </a:rPr>
                        <a:t>205</a:t>
                      </a:r>
                      <a:r>
                        <a:rPr lang="fr-FR" b="1" dirty="0"/>
                        <a:t>&lt;/salle&gt;</a:t>
                      </a:r>
                    </a:p>
                    <a:p>
                      <a:pPr lvl="1"/>
                      <a:r>
                        <a:rPr lang="fr-FR" b="1" dirty="0">
                          <a:solidFill>
                            <a:schemeClr val="accent2"/>
                          </a:solidFill>
                        </a:rPr>
                        <a:t>&lt;/horaire&gt;</a:t>
                      </a:r>
                    </a:p>
                    <a:p>
                      <a:pPr lvl="0"/>
                      <a:r>
                        <a:rPr lang="fr-FR" b="1" dirty="0">
                          <a:solidFill>
                            <a:schemeClr val="accent2"/>
                          </a:solidFill>
                        </a:rPr>
                        <a:t>&lt;/planning&gt;</a:t>
                      </a:r>
                    </a:p>
                    <a:p>
                      <a:endParaRPr lang="fr-FR" b="1" dirty="0"/>
                    </a:p>
                  </a:txBody>
                  <a:tcPr/>
                </a:tc>
                <a:extLst>
                  <a:ext uri="{0D108BD9-81ED-4DB2-BD59-A6C34878D82A}">
                    <a16:rowId xmlns:a16="http://schemas.microsoft.com/office/drawing/2014/main" val="1916615590"/>
                  </a:ext>
                </a:extLst>
              </a:tr>
            </a:tbl>
          </a:graphicData>
        </a:graphic>
      </p:graphicFrame>
    </p:spTree>
    <p:extLst>
      <p:ext uri="{BB962C8B-B14F-4D97-AF65-F5344CB8AC3E}">
        <p14:creationId xmlns:p14="http://schemas.microsoft.com/office/powerpoint/2010/main" val="26731111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CBFEAFA-9D7D-4429-A274-3D5535F7AE33}"/>
              </a:ext>
            </a:extLst>
          </p:cNvPr>
          <p:cNvSpPr>
            <a:spLocks noGrp="1"/>
          </p:cNvSpPr>
          <p:nvPr>
            <p:ph type="title"/>
          </p:nvPr>
        </p:nvSpPr>
        <p:spPr/>
        <p:txBody>
          <a:bodyPr/>
          <a:lstStyle/>
          <a:p>
            <a:r>
              <a:rPr lang="fr-FR" dirty="0"/>
              <a:t>Annexe : exemple d’une bibliographie</a:t>
            </a:r>
          </a:p>
        </p:txBody>
      </p:sp>
      <p:graphicFrame>
        <p:nvGraphicFramePr>
          <p:cNvPr id="5" name="Tableau 5">
            <a:extLst>
              <a:ext uri="{FF2B5EF4-FFF2-40B4-BE49-F238E27FC236}">
                <a16:creationId xmlns:a16="http://schemas.microsoft.com/office/drawing/2014/main" id="{A2B2DA5B-E389-4613-8A36-803F8B0CA493}"/>
              </a:ext>
            </a:extLst>
          </p:cNvPr>
          <p:cNvGraphicFramePr>
            <a:graphicFrameLocks noGrp="1"/>
          </p:cNvGraphicFramePr>
          <p:nvPr>
            <p:ph idx="1"/>
            <p:extLst>
              <p:ext uri="{D42A27DB-BD31-4B8C-83A1-F6EECF244321}">
                <p14:modId xmlns:p14="http://schemas.microsoft.com/office/powerpoint/2010/main" val="3491535479"/>
              </p:ext>
            </p:extLst>
          </p:nvPr>
        </p:nvGraphicFramePr>
        <p:xfrm>
          <a:off x="838200" y="1404730"/>
          <a:ext cx="10515600" cy="4846320"/>
        </p:xfrm>
        <a:graphic>
          <a:graphicData uri="http://schemas.openxmlformats.org/drawingml/2006/table">
            <a:tbl>
              <a:tblPr firstRow="1" bandRow="1">
                <a:tableStyleId>{2D5ABB26-0587-4C30-8999-92F81FD0307C}</a:tableStyleId>
              </a:tblPr>
              <a:tblGrid>
                <a:gridCol w="5257800">
                  <a:extLst>
                    <a:ext uri="{9D8B030D-6E8A-4147-A177-3AD203B41FA5}">
                      <a16:colId xmlns:a16="http://schemas.microsoft.com/office/drawing/2014/main" val="5243514"/>
                    </a:ext>
                  </a:extLst>
                </a:gridCol>
                <a:gridCol w="5257800">
                  <a:extLst>
                    <a:ext uri="{9D8B030D-6E8A-4147-A177-3AD203B41FA5}">
                      <a16:colId xmlns:a16="http://schemas.microsoft.com/office/drawing/2014/main" val="2102325741"/>
                    </a:ext>
                  </a:extLst>
                </a:gridCol>
              </a:tblGrid>
              <a:tr h="4678018">
                <a:tc>
                  <a:txBody>
                    <a:bodyPr/>
                    <a:lstStyle/>
                    <a:p>
                      <a:r>
                        <a:rPr lang="fr-FR" sz="2400" dirty="0"/>
                        <a:t>&lt;?xml version="1.0" </a:t>
                      </a:r>
                      <a:r>
                        <a:rPr lang="fr-FR" sz="2400" dirty="0" err="1"/>
                        <a:t>encoding</a:t>
                      </a:r>
                      <a:r>
                        <a:rPr lang="fr-FR" sz="2400" dirty="0"/>
                        <a:t>="ISO-8859-1"?&gt;</a:t>
                      </a:r>
                    </a:p>
                    <a:p>
                      <a:r>
                        <a:rPr lang="fr-FR" sz="2400" dirty="0">
                          <a:solidFill>
                            <a:schemeClr val="accent1"/>
                          </a:solidFill>
                        </a:rPr>
                        <a:t>&lt;!-- La ligne ci-dessus est le prologue --&gt;</a:t>
                      </a:r>
                    </a:p>
                    <a:p>
                      <a:r>
                        <a:rPr lang="fr-FR" sz="2400" dirty="0">
                          <a:solidFill>
                            <a:schemeClr val="accent1"/>
                          </a:solidFill>
                        </a:rPr>
                        <a:t>&lt;!-- Élément racine --&gt;</a:t>
                      </a:r>
                    </a:p>
                    <a:p>
                      <a:r>
                        <a:rPr lang="fr-FR" sz="2400" dirty="0">
                          <a:highlight>
                            <a:srgbClr val="FFFF00"/>
                          </a:highlight>
                        </a:rPr>
                        <a:t>&lt;biblio&gt;</a:t>
                      </a:r>
                    </a:p>
                    <a:p>
                      <a:r>
                        <a:rPr lang="fr-FR" sz="2400" dirty="0"/>
                        <a:t>  </a:t>
                      </a:r>
                      <a:r>
                        <a:rPr lang="fr-FR" sz="2400" dirty="0">
                          <a:solidFill>
                            <a:schemeClr val="accent1"/>
                          </a:solidFill>
                        </a:rPr>
                        <a:t>&lt;!-- Premier enfant --&gt;</a:t>
                      </a:r>
                    </a:p>
                    <a:p>
                      <a:r>
                        <a:rPr lang="fr-FR" sz="2400" dirty="0"/>
                        <a:t>  &lt;livre&gt;</a:t>
                      </a:r>
                    </a:p>
                    <a:p>
                      <a:r>
                        <a:rPr lang="fr-FR" sz="2400" dirty="0"/>
                        <a:t>    </a:t>
                      </a:r>
                      <a:r>
                        <a:rPr lang="fr-FR" sz="2400" dirty="0">
                          <a:solidFill>
                            <a:schemeClr val="accent1"/>
                          </a:solidFill>
                        </a:rPr>
                        <a:t>&lt;!-- Élément enfant titre --&gt;</a:t>
                      </a:r>
                    </a:p>
                    <a:p>
                      <a:r>
                        <a:rPr lang="fr-FR" sz="2400" dirty="0"/>
                        <a:t>    &lt;titre&gt;Les Misérables&lt;/titre&gt;</a:t>
                      </a:r>
                    </a:p>
                    <a:p>
                      <a:r>
                        <a:rPr lang="fr-FR" sz="2400" dirty="0"/>
                        <a:t>    &lt;auteur&gt;Victor Hugo&lt;/auteur&gt;</a:t>
                      </a:r>
                    </a:p>
                    <a:p>
                      <a:r>
                        <a:rPr lang="fr-FR" sz="2400" dirty="0"/>
                        <a:t>    &lt;</a:t>
                      </a:r>
                      <a:r>
                        <a:rPr lang="fr-FR" sz="2400" dirty="0" err="1"/>
                        <a:t>nb_tomes</a:t>
                      </a:r>
                      <a:r>
                        <a:rPr lang="fr-FR" sz="2400" dirty="0"/>
                        <a:t>&gt;3&lt;/</a:t>
                      </a:r>
                      <a:r>
                        <a:rPr lang="fr-FR" sz="2400" dirty="0" err="1"/>
                        <a:t>nb_tomes</a:t>
                      </a:r>
                      <a:r>
                        <a:rPr lang="fr-FR" sz="2400" dirty="0"/>
                        <a:t>&gt;</a:t>
                      </a:r>
                    </a:p>
                    <a:p>
                      <a:r>
                        <a:rPr lang="fr-FR" sz="2400" dirty="0"/>
                        <a:t>  &lt;/livre&gt;</a:t>
                      </a:r>
                    </a:p>
                    <a:p>
                      <a:r>
                        <a:rPr lang="fr-FR" sz="2400" dirty="0"/>
                        <a:t>  </a:t>
                      </a:r>
                    </a:p>
                  </a:txBody>
                  <a:tcPr/>
                </a:tc>
                <a:tc>
                  <a:txBody>
                    <a:bodyPr/>
                    <a:lstStyle/>
                    <a:p>
                      <a:r>
                        <a:rPr lang="fr-FR" sz="2400" dirty="0"/>
                        <a:t>&lt;livre&gt;</a:t>
                      </a:r>
                    </a:p>
                    <a:p>
                      <a:r>
                        <a:rPr lang="fr-FR" sz="2400" dirty="0"/>
                        <a:t>    &lt;titre&gt;L'</a:t>
                      </a:r>
                      <a:r>
                        <a:rPr lang="fr-FR" sz="2400" dirty="0" err="1"/>
                        <a:t>Assomoir</a:t>
                      </a:r>
                      <a:r>
                        <a:rPr lang="fr-FR" sz="2400" dirty="0"/>
                        <a:t>&lt;/titre&gt;</a:t>
                      </a:r>
                    </a:p>
                    <a:p>
                      <a:r>
                        <a:rPr lang="fr-FR" sz="2400" dirty="0"/>
                        <a:t>    &lt;auteur&gt;Émile Zola&lt;/auteur&gt;</a:t>
                      </a:r>
                    </a:p>
                    <a:p>
                      <a:r>
                        <a:rPr lang="fr-FR" sz="2400" dirty="0"/>
                        <a:t>  &lt;/livre&gt;</a:t>
                      </a:r>
                    </a:p>
                    <a:p>
                      <a:r>
                        <a:rPr lang="fr-FR" sz="2400" dirty="0"/>
                        <a:t>  &lt;livre lang="en"&gt;</a:t>
                      </a:r>
                    </a:p>
                    <a:p>
                      <a:r>
                        <a:rPr lang="fr-FR" sz="2400" dirty="0"/>
                        <a:t>    &lt;titre&gt;David Copperfield&lt;/titre&gt;</a:t>
                      </a:r>
                    </a:p>
                    <a:p>
                      <a:r>
                        <a:rPr lang="fr-FR" sz="2400" dirty="0"/>
                        <a:t>    &lt;auteur&gt;Charles Dickens&lt;/auteur&gt;</a:t>
                      </a:r>
                    </a:p>
                    <a:p>
                      <a:r>
                        <a:rPr lang="fr-FR" sz="2400" dirty="0"/>
                        <a:t>    &lt;</a:t>
                      </a:r>
                      <a:r>
                        <a:rPr lang="fr-FR" sz="2400" dirty="0" err="1"/>
                        <a:t>nb_tomes</a:t>
                      </a:r>
                      <a:r>
                        <a:rPr lang="fr-FR" sz="2400" dirty="0"/>
                        <a:t>/&gt;</a:t>
                      </a:r>
                    </a:p>
                    <a:p>
                      <a:r>
                        <a:rPr lang="fr-FR" sz="2400" dirty="0"/>
                        <a:t>  &lt;/livre&gt;</a:t>
                      </a:r>
                    </a:p>
                    <a:p>
                      <a:r>
                        <a:rPr lang="fr-FR" sz="2400" dirty="0">
                          <a:highlight>
                            <a:srgbClr val="FFFF00"/>
                          </a:highlight>
                        </a:rPr>
                        <a:t>&lt;/biblio&gt;</a:t>
                      </a:r>
                    </a:p>
                  </a:txBody>
                  <a:tcPr/>
                </a:tc>
                <a:extLst>
                  <a:ext uri="{0D108BD9-81ED-4DB2-BD59-A6C34878D82A}">
                    <a16:rowId xmlns:a16="http://schemas.microsoft.com/office/drawing/2014/main" val="3073081842"/>
                  </a:ext>
                </a:extLst>
              </a:tr>
            </a:tbl>
          </a:graphicData>
        </a:graphic>
      </p:graphicFrame>
      <p:sp>
        <p:nvSpPr>
          <p:cNvPr id="4" name="Espace réservé du numéro de diapositive 3">
            <a:extLst>
              <a:ext uri="{FF2B5EF4-FFF2-40B4-BE49-F238E27FC236}">
                <a16:creationId xmlns:a16="http://schemas.microsoft.com/office/drawing/2014/main" id="{EC06CC1E-4510-4871-835D-40525B061BB9}"/>
              </a:ext>
            </a:extLst>
          </p:cNvPr>
          <p:cNvSpPr>
            <a:spLocks noGrp="1"/>
          </p:cNvSpPr>
          <p:nvPr>
            <p:ph type="sldNum" sz="quarter" idx="12"/>
          </p:nvPr>
        </p:nvSpPr>
        <p:spPr/>
        <p:txBody>
          <a:bodyPr/>
          <a:lstStyle/>
          <a:p>
            <a:fld id="{6E4F80A4-831B-4F21-9C9B-92E9FFE70831}" type="slidenum">
              <a:rPr lang="fr-FR" smtClean="0"/>
              <a:t>17</a:t>
            </a:fld>
            <a:endParaRPr lang="fr-FR"/>
          </a:p>
        </p:txBody>
      </p:sp>
    </p:spTree>
    <p:extLst>
      <p:ext uri="{BB962C8B-B14F-4D97-AF65-F5344CB8AC3E}">
        <p14:creationId xmlns:p14="http://schemas.microsoft.com/office/powerpoint/2010/main" val="10795618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C186A8-3A82-4289-87C8-F3DF5EE98098}"/>
              </a:ext>
            </a:extLst>
          </p:cNvPr>
          <p:cNvSpPr>
            <a:spLocks noGrp="1"/>
          </p:cNvSpPr>
          <p:nvPr>
            <p:ph type="title"/>
          </p:nvPr>
        </p:nvSpPr>
        <p:spPr/>
        <p:txBody>
          <a:bodyPr/>
          <a:lstStyle/>
          <a:p>
            <a:r>
              <a:rPr lang="fr-FR" dirty="0"/>
              <a:t>Annexe : exemple d’une cave / données à structurer</a:t>
            </a:r>
          </a:p>
        </p:txBody>
      </p:sp>
      <p:sp>
        <p:nvSpPr>
          <p:cNvPr id="3" name="Espace réservé du contenu 2">
            <a:extLst>
              <a:ext uri="{FF2B5EF4-FFF2-40B4-BE49-F238E27FC236}">
                <a16:creationId xmlns:a16="http://schemas.microsoft.com/office/drawing/2014/main" id="{81EA6641-B171-472E-8A2B-F69777969069}"/>
              </a:ext>
            </a:extLst>
          </p:cNvPr>
          <p:cNvSpPr>
            <a:spLocks noGrp="1"/>
          </p:cNvSpPr>
          <p:nvPr>
            <p:ph idx="1"/>
          </p:nvPr>
        </p:nvSpPr>
        <p:spPr/>
        <p:txBody>
          <a:bodyPr>
            <a:normAutofit fontScale="92500" lnSpcReduction="20000"/>
          </a:bodyPr>
          <a:lstStyle/>
          <a:p>
            <a:r>
              <a:rPr lang="fr-FR" dirty="0"/>
              <a:t>Une bouteille d'eau </a:t>
            </a:r>
            <a:r>
              <a:rPr lang="fr-FR" dirty="0" err="1"/>
              <a:t>Cristaline</a:t>
            </a:r>
            <a:r>
              <a:rPr lang="fr-FR" dirty="0"/>
              <a:t> de 150 cl contient par litre 71 mg d'ions positifs calcium, et 5,5 mg d'ions positifs magnésium. On y trouve également des ions négatifs comme des chlorures à 20 mg par litre et des nitrates avec 1 mg par litre. Elle est recueillie à St-Cyr la Source, dans le département du Loiret. Son code-barre est 3274080005003 et son pH est de 7,45. Comme la bouteille est sale, quelques autres matériaux comme du fer s'y trouvent en suspension. </a:t>
            </a:r>
          </a:p>
          <a:p>
            <a:r>
              <a:rPr lang="fr-FR" dirty="0"/>
              <a:t>Une bouteille de même contenance est de marque Volvic, et a été puisée à… Volvic, bien connu pour ses sources donnant un pH neutre de 7. Elle comprend 11,5 mg/l d'ions calcium, 8,0 mg/l d'ions magnésium, 13,5 mg/l d'ions chlorures et 6,3 mg/l d'ions nitrates. Elle contient également des particules de silice. Son code-barre est 3057640117008.</a:t>
            </a:r>
          </a:p>
          <a:p>
            <a:r>
              <a:rPr lang="fr-FR" dirty="0"/>
              <a:t>PS : Volvic est dans le Puy-de-Dôme…</a:t>
            </a:r>
          </a:p>
        </p:txBody>
      </p:sp>
      <p:sp>
        <p:nvSpPr>
          <p:cNvPr id="4" name="Espace réservé du numéro de diapositive 3">
            <a:extLst>
              <a:ext uri="{FF2B5EF4-FFF2-40B4-BE49-F238E27FC236}">
                <a16:creationId xmlns:a16="http://schemas.microsoft.com/office/drawing/2014/main" id="{866A3E39-570B-44CB-BB69-57A09B2CDE87}"/>
              </a:ext>
            </a:extLst>
          </p:cNvPr>
          <p:cNvSpPr>
            <a:spLocks noGrp="1"/>
          </p:cNvSpPr>
          <p:nvPr>
            <p:ph type="sldNum" sz="quarter" idx="12"/>
          </p:nvPr>
        </p:nvSpPr>
        <p:spPr/>
        <p:txBody>
          <a:bodyPr/>
          <a:lstStyle/>
          <a:p>
            <a:fld id="{6E4F80A4-831B-4F21-9C9B-92E9FFE70831}" type="slidenum">
              <a:rPr lang="fr-FR" smtClean="0"/>
              <a:t>18</a:t>
            </a:fld>
            <a:endParaRPr lang="fr-FR"/>
          </a:p>
        </p:txBody>
      </p:sp>
    </p:spTree>
    <p:extLst>
      <p:ext uri="{BB962C8B-B14F-4D97-AF65-F5344CB8AC3E}">
        <p14:creationId xmlns:p14="http://schemas.microsoft.com/office/powerpoint/2010/main" val="38298870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C186A8-3A82-4289-87C8-F3DF5EE98098}"/>
              </a:ext>
            </a:extLst>
          </p:cNvPr>
          <p:cNvSpPr>
            <a:spLocks noGrp="1"/>
          </p:cNvSpPr>
          <p:nvPr>
            <p:ph type="title"/>
          </p:nvPr>
        </p:nvSpPr>
        <p:spPr/>
        <p:txBody>
          <a:bodyPr/>
          <a:lstStyle/>
          <a:p>
            <a:r>
              <a:rPr lang="fr-FR" dirty="0"/>
              <a:t>Annexe : cave/données à structurer code xml</a:t>
            </a:r>
          </a:p>
        </p:txBody>
      </p:sp>
      <p:graphicFrame>
        <p:nvGraphicFramePr>
          <p:cNvPr id="5" name="Tableau 5">
            <a:extLst>
              <a:ext uri="{FF2B5EF4-FFF2-40B4-BE49-F238E27FC236}">
                <a16:creationId xmlns:a16="http://schemas.microsoft.com/office/drawing/2014/main" id="{5DF63540-7460-4FBB-93BD-6B6B3F1AB055}"/>
              </a:ext>
            </a:extLst>
          </p:cNvPr>
          <p:cNvGraphicFramePr>
            <a:graphicFrameLocks noGrp="1"/>
          </p:cNvGraphicFramePr>
          <p:nvPr>
            <p:ph idx="1"/>
            <p:extLst>
              <p:ext uri="{D42A27DB-BD31-4B8C-83A1-F6EECF244321}">
                <p14:modId xmlns:p14="http://schemas.microsoft.com/office/powerpoint/2010/main" val="1992582757"/>
              </p:ext>
            </p:extLst>
          </p:nvPr>
        </p:nvGraphicFramePr>
        <p:xfrm>
          <a:off x="838200" y="1391478"/>
          <a:ext cx="10515600" cy="5208105"/>
        </p:xfrm>
        <a:graphic>
          <a:graphicData uri="http://schemas.openxmlformats.org/drawingml/2006/table">
            <a:tbl>
              <a:tblPr firstRow="1" bandRow="1">
                <a:tableStyleId>{2D5ABB26-0587-4C30-8999-92F81FD0307C}</a:tableStyleId>
              </a:tblPr>
              <a:tblGrid>
                <a:gridCol w="5257800">
                  <a:extLst>
                    <a:ext uri="{9D8B030D-6E8A-4147-A177-3AD203B41FA5}">
                      <a16:colId xmlns:a16="http://schemas.microsoft.com/office/drawing/2014/main" val="3114163118"/>
                    </a:ext>
                  </a:extLst>
                </a:gridCol>
                <a:gridCol w="5257800">
                  <a:extLst>
                    <a:ext uri="{9D8B030D-6E8A-4147-A177-3AD203B41FA5}">
                      <a16:colId xmlns:a16="http://schemas.microsoft.com/office/drawing/2014/main" val="681063345"/>
                    </a:ext>
                  </a:extLst>
                </a:gridCol>
              </a:tblGrid>
              <a:tr h="5208105">
                <a:tc>
                  <a:txBody>
                    <a:bodyPr/>
                    <a:lstStyle/>
                    <a:p>
                      <a:r>
                        <a:rPr lang="fr-FR" b="1" dirty="0">
                          <a:solidFill>
                            <a:schemeClr val="tx1"/>
                          </a:solidFill>
                          <a:highlight>
                            <a:srgbClr val="FF00FF"/>
                          </a:highlight>
                        </a:rPr>
                        <a:t>&lt;cave&gt;</a:t>
                      </a:r>
                    </a:p>
                    <a:p>
                      <a:r>
                        <a:rPr lang="fr-FR" b="1" dirty="0">
                          <a:highlight>
                            <a:srgbClr val="FFFF00"/>
                          </a:highlight>
                        </a:rPr>
                        <a:t>  &lt;bouteille&gt;</a:t>
                      </a:r>
                    </a:p>
                    <a:p>
                      <a:r>
                        <a:rPr lang="fr-FR" b="1" dirty="0"/>
                        <a:t>    &lt;marque&gt;</a:t>
                      </a:r>
                      <a:r>
                        <a:rPr lang="fr-FR" b="1" dirty="0" err="1"/>
                        <a:t>Cristaline</a:t>
                      </a:r>
                      <a:r>
                        <a:rPr lang="fr-FR" b="1" dirty="0"/>
                        <a:t>&lt;/marque&gt;</a:t>
                      </a:r>
                    </a:p>
                    <a:p>
                      <a:r>
                        <a:rPr lang="fr-FR" b="1" dirty="0"/>
                        <a:t>    &lt;composition&gt;</a:t>
                      </a:r>
                    </a:p>
                    <a:p>
                      <a:r>
                        <a:rPr lang="fr-FR" b="1" dirty="0"/>
                        <a:t>      &lt;ion type="positif"&gt;calcium 71mg/l&lt;/ion&gt;</a:t>
                      </a:r>
                    </a:p>
                    <a:p>
                      <a:r>
                        <a:rPr lang="fr-FR" b="1" dirty="0"/>
                        <a:t>      &lt;ion type="positif"&gt;magnésium 5,5mg/l&lt;/ion&gt;</a:t>
                      </a:r>
                    </a:p>
                    <a:p>
                      <a:r>
                        <a:rPr lang="fr-FR" b="1" dirty="0"/>
                        <a:t>      &lt;ion type="</a:t>
                      </a:r>
                      <a:r>
                        <a:rPr lang="fr-FR" b="1" dirty="0" err="1"/>
                        <a:t>negatif</a:t>
                      </a:r>
                      <a:r>
                        <a:rPr lang="fr-FR" b="1" dirty="0"/>
                        <a:t>"&gt;chlorure 20mg/l&lt;/ion&gt;</a:t>
                      </a:r>
                    </a:p>
                    <a:p>
                      <a:r>
                        <a:rPr lang="fr-FR" b="1" dirty="0"/>
                        <a:t>      &lt;ion type="</a:t>
                      </a:r>
                      <a:r>
                        <a:rPr lang="fr-FR" b="1" dirty="0" err="1"/>
                        <a:t>negatif</a:t>
                      </a:r>
                      <a:r>
                        <a:rPr lang="fr-FR" b="1" dirty="0"/>
                        <a:t>"&gt;nitrate 1mg/l&lt;/ion&gt;</a:t>
                      </a:r>
                    </a:p>
                    <a:p>
                      <a:r>
                        <a:rPr lang="fr-FR" b="1" dirty="0"/>
                        <a:t>      &lt;autre type="</a:t>
                      </a:r>
                      <a:r>
                        <a:rPr lang="fr-FR" b="1" dirty="0" err="1"/>
                        <a:t>metal</a:t>
                      </a:r>
                      <a:r>
                        <a:rPr lang="fr-FR" b="1" dirty="0"/>
                        <a:t>"&gt;fer&lt;/autre&gt;</a:t>
                      </a:r>
                    </a:p>
                    <a:p>
                      <a:r>
                        <a:rPr lang="fr-FR" b="1" dirty="0"/>
                        <a:t>    &lt;/composition&gt;</a:t>
                      </a:r>
                    </a:p>
                    <a:p>
                      <a:r>
                        <a:rPr lang="fr-FR" b="1" dirty="0"/>
                        <a:t>    &lt;source&gt;</a:t>
                      </a:r>
                    </a:p>
                    <a:p>
                      <a:r>
                        <a:rPr lang="fr-FR" b="1" dirty="0"/>
                        <a:t>      &lt;ville&gt;St-Cyr la Source&lt;/ville&gt;</a:t>
                      </a:r>
                    </a:p>
                    <a:p>
                      <a:r>
                        <a:rPr lang="fr-FR" b="1" dirty="0"/>
                        <a:t>      &lt;</a:t>
                      </a:r>
                      <a:r>
                        <a:rPr lang="fr-FR" b="1" dirty="0" err="1"/>
                        <a:t>departement</a:t>
                      </a:r>
                      <a:r>
                        <a:rPr lang="fr-FR" b="1" dirty="0"/>
                        <a:t>&gt;Loiret&lt;/</a:t>
                      </a:r>
                      <a:r>
                        <a:rPr lang="fr-FR" b="1" dirty="0" err="1"/>
                        <a:t>departement</a:t>
                      </a:r>
                      <a:r>
                        <a:rPr lang="fr-FR" b="1" dirty="0"/>
                        <a:t>&gt;</a:t>
                      </a:r>
                    </a:p>
                    <a:p>
                      <a:r>
                        <a:rPr lang="fr-FR" b="1" dirty="0"/>
                        <a:t>    &lt;/source&gt;</a:t>
                      </a:r>
                    </a:p>
                    <a:p>
                      <a:r>
                        <a:rPr lang="fr-FR" b="1" dirty="0"/>
                        <a:t>    &lt;</a:t>
                      </a:r>
                      <a:r>
                        <a:rPr lang="fr-FR" b="1" dirty="0" err="1"/>
                        <a:t>code_barre</a:t>
                      </a:r>
                      <a:r>
                        <a:rPr lang="fr-FR" b="1" dirty="0"/>
                        <a:t>&gt;3274080005003&lt;/</a:t>
                      </a:r>
                      <a:r>
                        <a:rPr lang="fr-FR" b="1" dirty="0" err="1"/>
                        <a:t>code_barre</a:t>
                      </a:r>
                      <a:r>
                        <a:rPr lang="fr-FR" b="1" dirty="0"/>
                        <a:t>&gt;</a:t>
                      </a:r>
                    </a:p>
                    <a:p>
                      <a:r>
                        <a:rPr lang="fr-FR" b="1" dirty="0"/>
                        <a:t>    &lt;contenance unit="cl"&gt;150&lt;/contenance&gt;</a:t>
                      </a:r>
                    </a:p>
                    <a:p>
                      <a:r>
                        <a:rPr lang="fr-FR" b="1" dirty="0"/>
                        <a:t>    &lt;ph&gt;7,45&lt;/ph&gt;</a:t>
                      </a:r>
                    </a:p>
                    <a:p>
                      <a:r>
                        <a:rPr lang="fr-FR" b="1" dirty="0">
                          <a:highlight>
                            <a:srgbClr val="FFFF00"/>
                          </a:highlight>
                        </a:rPr>
                        <a:t>  &lt;/bouteille&gt;</a:t>
                      </a:r>
                    </a:p>
                  </a:txBody>
                  <a:tcPr/>
                </a:tc>
                <a:tc>
                  <a:txBody>
                    <a:bodyPr/>
                    <a:lstStyle/>
                    <a:p>
                      <a:r>
                        <a:rPr lang="fr-FR" b="1" dirty="0">
                          <a:highlight>
                            <a:srgbClr val="FFFF00"/>
                          </a:highlight>
                        </a:rPr>
                        <a:t>&lt;bouteille&gt;</a:t>
                      </a:r>
                    </a:p>
                    <a:p>
                      <a:r>
                        <a:rPr lang="fr-FR" b="1" dirty="0"/>
                        <a:t>    &lt;marque&gt;Volvic&lt;/marque&gt;</a:t>
                      </a:r>
                    </a:p>
                    <a:p>
                      <a:r>
                        <a:rPr lang="fr-FR" b="1" dirty="0"/>
                        <a:t>    &lt;composition&gt;</a:t>
                      </a:r>
                    </a:p>
                    <a:p>
                      <a:r>
                        <a:rPr lang="fr-FR" b="1" dirty="0"/>
                        <a:t>      &lt;ion type="positif"&gt;calcium 11,5mg/l&lt;/ion&gt;</a:t>
                      </a:r>
                    </a:p>
                    <a:p>
                      <a:r>
                        <a:rPr lang="fr-FR" b="1" dirty="0"/>
                        <a:t>      &lt;ion type="positif"&gt;magnésium 8mg/l&lt;/ion&gt;</a:t>
                      </a:r>
                    </a:p>
                    <a:p>
                      <a:r>
                        <a:rPr lang="fr-FR" b="1" dirty="0"/>
                        <a:t>      &lt;ion type="</a:t>
                      </a:r>
                      <a:r>
                        <a:rPr lang="fr-FR" b="1" dirty="0" err="1"/>
                        <a:t>negatif</a:t>
                      </a:r>
                      <a:r>
                        <a:rPr lang="fr-FR" b="1" dirty="0"/>
                        <a:t>"&gt;chlorure 13,5mg/l&lt;/ion&gt;</a:t>
                      </a:r>
                    </a:p>
                    <a:p>
                      <a:r>
                        <a:rPr lang="fr-FR" b="1" dirty="0"/>
                        <a:t>      &lt;ion type="</a:t>
                      </a:r>
                      <a:r>
                        <a:rPr lang="fr-FR" b="1" dirty="0" err="1"/>
                        <a:t>negatif</a:t>
                      </a:r>
                      <a:r>
                        <a:rPr lang="fr-FR" b="1" dirty="0"/>
                        <a:t>"&gt;nitrate 6,3mg/l&lt;/ion&gt;</a:t>
                      </a:r>
                    </a:p>
                    <a:p>
                      <a:r>
                        <a:rPr lang="fr-FR" b="1" dirty="0"/>
                        <a:t>    &lt;/composition&gt;</a:t>
                      </a:r>
                    </a:p>
                    <a:p>
                      <a:r>
                        <a:rPr lang="fr-FR" b="1" dirty="0"/>
                        <a:t>    &lt;source&gt;</a:t>
                      </a:r>
                    </a:p>
                    <a:p>
                      <a:r>
                        <a:rPr lang="fr-FR" b="1" dirty="0"/>
                        <a:t>      &lt;ville&gt;Volvic&lt;/ville&gt;</a:t>
                      </a:r>
                    </a:p>
                    <a:p>
                      <a:r>
                        <a:rPr lang="fr-FR" b="1" dirty="0"/>
                        <a:t>      &lt;</a:t>
                      </a:r>
                      <a:r>
                        <a:rPr lang="fr-FR" b="1" dirty="0" err="1"/>
                        <a:t>departement</a:t>
                      </a:r>
                      <a:r>
                        <a:rPr lang="fr-FR" b="1" dirty="0"/>
                        <a:t>&gt;Puy-de-Dôme&lt;/</a:t>
                      </a:r>
                      <a:r>
                        <a:rPr lang="fr-FR" b="1" dirty="0" err="1"/>
                        <a:t>departement</a:t>
                      </a:r>
                      <a:r>
                        <a:rPr lang="fr-FR" b="1" dirty="0"/>
                        <a:t>&gt;</a:t>
                      </a:r>
                    </a:p>
                    <a:p>
                      <a:r>
                        <a:rPr lang="fr-FR" b="1" dirty="0"/>
                        <a:t>    &lt;/source&gt;</a:t>
                      </a:r>
                    </a:p>
                    <a:p>
                      <a:r>
                        <a:rPr lang="fr-FR" b="1" dirty="0"/>
                        <a:t>    &lt;</a:t>
                      </a:r>
                      <a:r>
                        <a:rPr lang="fr-FR" b="1" dirty="0" err="1"/>
                        <a:t>code_barre</a:t>
                      </a:r>
                      <a:r>
                        <a:rPr lang="fr-FR" b="1" dirty="0"/>
                        <a:t>&gt;3057640117008&lt;/</a:t>
                      </a:r>
                      <a:r>
                        <a:rPr lang="fr-FR" b="1" dirty="0" err="1"/>
                        <a:t>code_barre</a:t>
                      </a:r>
                      <a:r>
                        <a:rPr lang="fr-FR" b="1" dirty="0"/>
                        <a:t>&gt;</a:t>
                      </a:r>
                    </a:p>
                    <a:p>
                      <a:r>
                        <a:rPr lang="fr-FR" b="1" dirty="0"/>
                        <a:t>    &lt;contenance unit="cl"&gt;50&lt;/contenance&gt;</a:t>
                      </a:r>
                    </a:p>
                    <a:p>
                      <a:r>
                        <a:rPr lang="fr-FR" b="1" dirty="0"/>
                        <a:t>    &lt;ph&gt;7&lt;/ph&gt;</a:t>
                      </a:r>
                    </a:p>
                    <a:p>
                      <a:r>
                        <a:rPr lang="fr-FR" b="1" dirty="0">
                          <a:highlight>
                            <a:srgbClr val="FFFF00"/>
                          </a:highlight>
                        </a:rPr>
                        <a:t>  &lt;/bouteille&gt;</a:t>
                      </a:r>
                    </a:p>
                    <a:p>
                      <a:r>
                        <a:rPr lang="fr-FR" b="1" dirty="0">
                          <a:solidFill>
                            <a:schemeClr val="tx1"/>
                          </a:solidFill>
                          <a:highlight>
                            <a:srgbClr val="FF00FF"/>
                          </a:highlight>
                        </a:rPr>
                        <a:t>&lt;/cave&gt;</a:t>
                      </a:r>
                    </a:p>
                  </a:txBody>
                  <a:tcPr/>
                </a:tc>
                <a:extLst>
                  <a:ext uri="{0D108BD9-81ED-4DB2-BD59-A6C34878D82A}">
                    <a16:rowId xmlns:a16="http://schemas.microsoft.com/office/drawing/2014/main" val="3283465501"/>
                  </a:ext>
                </a:extLst>
              </a:tr>
            </a:tbl>
          </a:graphicData>
        </a:graphic>
      </p:graphicFrame>
      <p:sp>
        <p:nvSpPr>
          <p:cNvPr id="4" name="Espace réservé du numéro de diapositive 3">
            <a:extLst>
              <a:ext uri="{FF2B5EF4-FFF2-40B4-BE49-F238E27FC236}">
                <a16:creationId xmlns:a16="http://schemas.microsoft.com/office/drawing/2014/main" id="{866A3E39-570B-44CB-BB69-57A09B2CDE87}"/>
              </a:ext>
            </a:extLst>
          </p:cNvPr>
          <p:cNvSpPr>
            <a:spLocks noGrp="1"/>
          </p:cNvSpPr>
          <p:nvPr>
            <p:ph type="sldNum" sz="quarter" idx="12"/>
          </p:nvPr>
        </p:nvSpPr>
        <p:spPr/>
        <p:txBody>
          <a:bodyPr/>
          <a:lstStyle/>
          <a:p>
            <a:fld id="{6E4F80A4-831B-4F21-9C9B-92E9FFE70831}" type="slidenum">
              <a:rPr lang="fr-FR" smtClean="0"/>
              <a:t>19</a:t>
            </a:fld>
            <a:endParaRPr lang="fr-FR"/>
          </a:p>
        </p:txBody>
      </p:sp>
    </p:spTree>
    <p:extLst>
      <p:ext uri="{BB962C8B-B14F-4D97-AF65-F5344CB8AC3E}">
        <p14:creationId xmlns:p14="http://schemas.microsoft.com/office/powerpoint/2010/main" val="4083106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776824-09F6-41AE-A79C-60C9843C4CA7}"/>
              </a:ext>
            </a:extLst>
          </p:cNvPr>
          <p:cNvSpPr>
            <a:spLocks noGrp="1"/>
          </p:cNvSpPr>
          <p:nvPr>
            <p:ph type="title"/>
          </p:nvPr>
        </p:nvSpPr>
        <p:spPr/>
        <p:txBody>
          <a:bodyPr>
            <a:normAutofit/>
          </a:bodyPr>
          <a:lstStyle/>
          <a:p>
            <a:r>
              <a:rPr lang="fr-FR" dirty="0"/>
              <a:t>Préambule // XML : Qu'est-ce que c'est ?</a:t>
            </a:r>
          </a:p>
        </p:txBody>
      </p:sp>
      <p:sp>
        <p:nvSpPr>
          <p:cNvPr id="3" name="Espace réservé du contenu 2">
            <a:extLst>
              <a:ext uri="{FF2B5EF4-FFF2-40B4-BE49-F238E27FC236}">
                <a16:creationId xmlns:a16="http://schemas.microsoft.com/office/drawing/2014/main" id="{916A1083-B36A-49DC-9DD2-DAA00260D71B}"/>
              </a:ext>
            </a:extLst>
          </p:cNvPr>
          <p:cNvSpPr>
            <a:spLocks noGrp="1"/>
          </p:cNvSpPr>
          <p:nvPr>
            <p:ph idx="1"/>
          </p:nvPr>
        </p:nvSpPr>
        <p:spPr>
          <a:xfrm>
            <a:off x="838200" y="1364974"/>
            <a:ext cx="10515600" cy="5261113"/>
          </a:xfrm>
        </p:spPr>
        <p:txBody>
          <a:bodyPr>
            <a:normAutofit fontScale="92500" lnSpcReduction="20000"/>
          </a:bodyPr>
          <a:lstStyle/>
          <a:p>
            <a:r>
              <a:rPr lang="fr-FR" dirty="0"/>
              <a:t>XML est l'abréviation de Extensible Markup </a:t>
            </a:r>
            <a:r>
              <a:rPr lang="fr-FR" dirty="0" err="1"/>
              <a:t>Language</a:t>
            </a:r>
            <a:r>
              <a:rPr lang="fr-FR" dirty="0"/>
              <a:t>. Contrairement aux « on dit », </a:t>
            </a:r>
            <a:r>
              <a:rPr lang="fr-FR" dirty="0">
                <a:solidFill>
                  <a:srgbClr val="FF0000"/>
                </a:solidFill>
              </a:rPr>
              <a:t>XML n'est pas un langage de programmation</a:t>
            </a:r>
            <a:r>
              <a:rPr lang="fr-FR" dirty="0"/>
              <a:t>. On ne peut pas faire de tests, ni inclure un fichier dans un autre. </a:t>
            </a:r>
          </a:p>
          <a:p>
            <a:r>
              <a:rPr lang="fr-FR" dirty="0">
                <a:solidFill>
                  <a:srgbClr val="FF0000"/>
                </a:solidFill>
              </a:rPr>
              <a:t>XML est simplement une méthode pour représenter les données</a:t>
            </a:r>
            <a:r>
              <a:rPr lang="fr-FR" dirty="0"/>
              <a:t>. Celles-ci sont écrites entre des balises ou sous forme d'attributs, et l'ensemble est écrit sous forme d'un arbre.</a:t>
            </a:r>
          </a:p>
          <a:p>
            <a:r>
              <a:rPr lang="fr-FR" dirty="0"/>
              <a:t>Cette représentation est logique et permet de faire des recherches très pointues à l'intérieur d'un document XML.</a:t>
            </a:r>
          </a:p>
          <a:p>
            <a:r>
              <a:rPr lang="fr-FR" dirty="0"/>
              <a:t>Le nom des balises, leur quantité, ainsi que les attributs ne sont pas limités. Si on veut les limiter, on peut passer par les DTD.</a:t>
            </a:r>
          </a:p>
          <a:p>
            <a:r>
              <a:rPr lang="fr-FR" dirty="0">
                <a:solidFill>
                  <a:srgbClr val="FF0000"/>
                </a:solidFill>
              </a:rPr>
              <a:t>L'objectif initial de XML est de faciliter l'échange automatisé de contenus complexes (arbres, texte enrichi, etc.) entre systèmes d'informations hétérogènes (interopérabilité).</a:t>
            </a:r>
          </a:p>
          <a:p>
            <a:r>
              <a:rPr lang="fr-FR" dirty="0"/>
              <a:t>Portabilité : un document XML est très portable et facilement lisible. Il existe des outils XML pour tous les langages courants (C/C++, Java, PHP, etc.).</a:t>
            </a:r>
          </a:p>
          <a:p>
            <a:endParaRPr lang="fr-FR" dirty="0"/>
          </a:p>
        </p:txBody>
      </p:sp>
      <p:sp>
        <p:nvSpPr>
          <p:cNvPr id="4" name="Espace réservé du numéro de diapositive 3">
            <a:extLst>
              <a:ext uri="{FF2B5EF4-FFF2-40B4-BE49-F238E27FC236}">
                <a16:creationId xmlns:a16="http://schemas.microsoft.com/office/drawing/2014/main" id="{85B8AF76-0FF6-4C72-80F8-48C79CF24EA2}"/>
              </a:ext>
            </a:extLst>
          </p:cNvPr>
          <p:cNvSpPr>
            <a:spLocks noGrp="1"/>
          </p:cNvSpPr>
          <p:nvPr>
            <p:ph type="sldNum" sz="quarter" idx="12"/>
          </p:nvPr>
        </p:nvSpPr>
        <p:spPr/>
        <p:txBody>
          <a:bodyPr/>
          <a:lstStyle/>
          <a:p>
            <a:fld id="{6E4F80A4-831B-4F21-9C9B-92E9FFE70831}" type="slidenum">
              <a:rPr lang="fr-FR" smtClean="0"/>
              <a:t>2</a:t>
            </a:fld>
            <a:endParaRPr lang="fr-FR"/>
          </a:p>
        </p:txBody>
      </p:sp>
    </p:spTree>
    <p:extLst>
      <p:ext uri="{BB962C8B-B14F-4D97-AF65-F5344CB8AC3E}">
        <p14:creationId xmlns:p14="http://schemas.microsoft.com/office/powerpoint/2010/main" val="36800038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3BCBDC-1E9A-45BF-B8F4-F591D3E3E2D9}"/>
              </a:ext>
            </a:extLst>
          </p:cNvPr>
          <p:cNvSpPr>
            <a:spLocks noGrp="1"/>
          </p:cNvSpPr>
          <p:nvPr>
            <p:ph type="title"/>
          </p:nvPr>
        </p:nvSpPr>
        <p:spPr/>
        <p:txBody>
          <a:bodyPr>
            <a:normAutofit/>
          </a:bodyPr>
          <a:lstStyle/>
          <a:p>
            <a:r>
              <a:rPr lang="fr-FR" sz="4000" dirty="0"/>
              <a:t>Annexe : exemple table personnel logiciel de paye</a:t>
            </a:r>
          </a:p>
        </p:txBody>
      </p:sp>
      <p:sp>
        <p:nvSpPr>
          <p:cNvPr id="3" name="Espace réservé du contenu 2">
            <a:extLst>
              <a:ext uri="{FF2B5EF4-FFF2-40B4-BE49-F238E27FC236}">
                <a16:creationId xmlns:a16="http://schemas.microsoft.com/office/drawing/2014/main" id="{4E54653C-CEE7-4768-B6FA-AF11F668046E}"/>
              </a:ext>
            </a:extLst>
          </p:cNvPr>
          <p:cNvSpPr>
            <a:spLocks noGrp="1"/>
          </p:cNvSpPr>
          <p:nvPr>
            <p:ph idx="1"/>
          </p:nvPr>
        </p:nvSpPr>
        <p:spPr>
          <a:xfrm>
            <a:off x="838200" y="1351722"/>
            <a:ext cx="10515600" cy="5141153"/>
          </a:xfrm>
        </p:spPr>
        <p:txBody>
          <a:bodyPr>
            <a:normAutofit fontScale="92500" lnSpcReduction="10000"/>
          </a:bodyPr>
          <a:lstStyle/>
          <a:p>
            <a:pPr marL="0" indent="0">
              <a:buNone/>
            </a:pPr>
            <a:r>
              <a:rPr lang="fr-FR" sz="2000" b="1" dirty="0">
                <a:solidFill>
                  <a:schemeClr val="accent2"/>
                </a:solidFill>
              </a:rPr>
              <a:t>&lt;?xml version="1.0" </a:t>
            </a:r>
            <a:r>
              <a:rPr lang="fr-FR" sz="2000" b="1" dirty="0" err="1">
                <a:solidFill>
                  <a:schemeClr val="accent2"/>
                </a:solidFill>
              </a:rPr>
              <a:t>encoding</a:t>
            </a:r>
            <a:r>
              <a:rPr lang="fr-FR" sz="2000" b="1" dirty="0">
                <a:solidFill>
                  <a:schemeClr val="accent2"/>
                </a:solidFill>
              </a:rPr>
              <a:t>="UTF-8"?&gt;</a:t>
            </a:r>
          </a:p>
          <a:p>
            <a:pPr marL="0" indent="0">
              <a:buNone/>
            </a:pPr>
            <a:r>
              <a:rPr lang="fr-FR" sz="2000" b="1" dirty="0">
                <a:solidFill>
                  <a:schemeClr val="accent2"/>
                </a:solidFill>
              </a:rPr>
              <a:t>&lt;</a:t>
            </a:r>
            <a:r>
              <a:rPr lang="fr-FR" sz="2000" b="1" dirty="0" err="1">
                <a:solidFill>
                  <a:schemeClr val="accent2"/>
                </a:solidFill>
              </a:rPr>
              <a:t>dataroot</a:t>
            </a:r>
            <a:r>
              <a:rPr lang="fr-FR" sz="2000" b="1" dirty="0">
                <a:solidFill>
                  <a:schemeClr val="accent2"/>
                </a:solidFill>
              </a:rPr>
              <a:t> </a:t>
            </a:r>
            <a:r>
              <a:rPr lang="fr-FR" sz="1600" b="1" dirty="0" err="1"/>
              <a:t>xmlns:od</a:t>
            </a:r>
            <a:r>
              <a:rPr lang="fr-FR" sz="1600" b="1" dirty="0"/>
              <a:t>="</a:t>
            </a:r>
            <a:r>
              <a:rPr lang="fr-FR" sz="1600" b="1" dirty="0" err="1"/>
              <a:t>urn:schemas-microsoft-com:officedata</a:t>
            </a:r>
            <a:r>
              <a:rPr lang="fr-FR" sz="1600" b="1" dirty="0"/>
              <a:t>" </a:t>
            </a:r>
          </a:p>
          <a:p>
            <a:pPr marL="0" indent="0">
              <a:buNone/>
            </a:pPr>
            <a:r>
              <a:rPr lang="fr-FR" sz="1600" b="1" dirty="0" err="1"/>
              <a:t>xmlns:xsi</a:t>
            </a:r>
            <a:r>
              <a:rPr lang="fr-FR" sz="1600" b="1" dirty="0"/>
              <a:t>="http://www.w3.org/2001/XMLSchema-instance"  </a:t>
            </a:r>
          </a:p>
          <a:p>
            <a:pPr marL="0" indent="0">
              <a:buNone/>
            </a:pPr>
            <a:r>
              <a:rPr lang="fr-FR" sz="1600" b="1" dirty="0" err="1"/>
              <a:t>xsi:noNamespaceSchemaLocation</a:t>
            </a:r>
            <a:r>
              <a:rPr lang="fr-FR" sz="1600" b="1" dirty="0"/>
              <a:t>="PERSONNEL.xsd"</a:t>
            </a:r>
            <a:r>
              <a:rPr lang="fr-FR" sz="2000" b="1" dirty="0">
                <a:solidFill>
                  <a:schemeClr val="accent2"/>
                </a:solidFill>
              </a:rPr>
              <a:t>&gt;</a:t>
            </a:r>
          </a:p>
          <a:p>
            <a:pPr marL="457200" lvl="1" indent="0">
              <a:buNone/>
            </a:pPr>
            <a:r>
              <a:rPr lang="fr-FR" sz="1600" b="1" dirty="0">
                <a:solidFill>
                  <a:schemeClr val="accent2"/>
                </a:solidFill>
              </a:rPr>
              <a:t>&lt;PERSONNEL&gt;</a:t>
            </a:r>
          </a:p>
          <a:p>
            <a:pPr marL="914400" lvl="2" indent="0">
              <a:buNone/>
            </a:pPr>
            <a:r>
              <a:rPr lang="fr-FR" sz="1200" b="1" dirty="0"/>
              <a:t>&lt;</a:t>
            </a:r>
            <a:r>
              <a:rPr lang="fr-FR" sz="1200" b="1" dirty="0" err="1"/>
              <a:t>Code_salarié</a:t>
            </a:r>
            <a:r>
              <a:rPr lang="fr-FR" sz="1200" b="1" dirty="0"/>
              <a:t>&gt;1&lt;/</a:t>
            </a:r>
            <a:r>
              <a:rPr lang="fr-FR" sz="1200" b="1" dirty="0" err="1"/>
              <a:t>Code_salarié</a:t>
            </a:r>
            <a:r>
              <a:rPr lang="fr-FR" sz="1200" b="1" dirty="0"/>
              <a:t>&gt;</a:t>
            </a:r>
          </a:p>
          <a:p>
            <a:pPr marL="914400" lvl="2" indent="0">
              <a:buNone/>
            </a:pPr>
            <a:r>
              <a:rPr lang="fr-FR" sz="1200" b="1" dirty="0"/>
              <a:t>&lt;</a:t>
            </a:r>
            <a:r>
              <a:rPr lang="fr-FR" sz="1200" b="1" dirty="0" err="1"/>
              <a:t>Nom_salarié</a:t>
            </a:r>
            <a:r>
              <a:rPr lang="fr-FR" sz="1200" b="1" dirty="0"/>
              <a:t>&gt;RAMUELLE&lt;/</a:t>
            </a:r>
            <a:r>
              <a:rPr lang="fr-FR" sz="1200" b="1" dirty="0" err="1"/>
              <a:t>Nom_salarié</a:t>
            </a:r>
            <a:r>
              <a:rPr lang="fr-FR" sz="1200" b="1" dirty="0"/>
              <a:t>&gt;</a:t>
            </a:r>
          </a:p>
          <a:p>
            <a:pPr marL="914400" lvl="2" indent="0">
              <a:buNone/>
            </a:pPr>
            <a:r>
              <a:rPr lang="fr-FR" sz="1200" b="1" dirty="0"/>
              <a:t>&lt;</a:t>
            </a:r>
            <a:r>
              <a:rPr lang="fr-FR" sz="1200" b="1" dirty="0" err="1"/>
              <a:t>Prénom_salarié</a:t>
            </a:r>
            <a:r>
              <a:rPr lang="fr-FR" sz="1200" b="1" dirty="0"/>
              <a:t>&gt;Jeanne&lt;/</a:t>
            </a:r>
            <a:r>
              <a:rPr lang="fr-FR" sz="1200" b="1" dirty="0" err="1"/>
              <a:t>Prénom_salarié</a:t>
            </a:r>
            <a:r>
              <a:rPr lang="fr-FR" sz="1200" b="1" dirty="0"/>
              <a:t>&gt;</a:t>
            </a:r>
          </a:p>
          <a:p>
            <a:pPr marL="914400" lvl="2" indent="0">
              <a:buNone/>
            </a:pPr>
            <a:r>
              <a:rPr lang="fr-FR" sz="1200" b="1" dirty="0"/>
              <a:t>&lt;Service&gt;Personnel&lt;/Service&gt;</a:t>
            </a:r>
          </a:p>
          <a:p>
            <a:pPr marL="914400" lvl="2" indent="0">
              <a:buNone/>
            </a:pPr>
            <a:r>
              <a:rPr lang="fr-FR" sz="1200" b="1" dirty="0"/>
              <a:t>&lt;</a:t>
            </a:r>
            <a:r>
              <a:rPr lang="fr-FR" sz="1200" b="1" dirty="0" err="1"/>
              <a:t>Date_de_naissance</a:t>
            </a:r>
            <a:r>
              <a:rPr lang="fr-FR" sz="1200" b="1" dirty="0"/>
              <a:t>&gt;1957-07-19T00:00:00&lt;/</a:t>
            </a:r>
            <a:r>
              <a:rPr lang="fr-FR" sz="1200" b="1" dirty="0" err="1"/>
              <a:t>Date_de_naissance</a:t>
            </a:r>
            <a:r>
              <a:rPr lang="fr-FR" sz="1200" b="1" dirty="0"/>
              <a:t>&gt;</a:t>
            </a:r>
          </a:p>
          <a:p>
            <a:pPr marL="914400" lvl="2" indent="0">
              <a:buNone/>
            </a:pPr>
            <a:r>
              <a:rPr lang="fr-FR" sz="1200" b="1" dirty="0"/>
              <a:t>&lt;</a:t>
            </a:r>
            <a:r>
              <a:rPr lang="fr-FR" sz="1200" b="1" dirty="0" err="1"/>
              <a:t>Date_embauche</a:t>
            </a:r>
            <a:r>
              <a:rPr lang="fr-FR" sz="1200" b="1" dirty="0"/>
              <a:t>&gt;1985-08-02T00:00:00&lt;/</a:t>
            </a:r>
            <a:r>
              <a:rPr lang="fr-FR" sz="1200" b="1" dirty="0" err="1"/>
              <a:t>Date_embauche</a:t>
            </a:r>
            <a:r>
              <a:rPr lang="fr-FR" sz="1200" b="1" dirty="0"/>
              <a:t>&gt;</a:t>
            </a:r>
          </a:p>
          <a:p>
            <a:pPr marL="914400" lvl="2" indent="0">
              <a:buNone/>
            </a:pPr>
            <a:r>
              <a:rPr lang="fr-FR" sz="1200" b="1" dirty="0"/>
              <a:t>&lt;Civilité&gt;Mademoiselle&lt;/Civilité&gt;</a:t>
            </a:r>
          </a:p>
          <a:p>
            <a:pPr marL="914400" lvl="2" indent="0">
              <a:buNone/>
            </a:pPr>
            <a:r>
              <a:rPr lang="fr-FR" sz="1200" b="1" dirty="0"/>
              <a:t>&lt;Emploi&gt;Directeur général&lt;/Emploi&gt;</a:t>
            </a:r>
          </a:p>
          <a:p>
            <a:pPr marL="914400" lvl="2" indent="0">
              <a:buNone/>
            </a:pPr>
            <a:r>
              <a:rPr lang="fr-FR" sz="1200" b="1" dirty="0"/>
              <a:t>&lt;</a:t>
            </a:r>
            <a:r>
              <a:rPr lang="fr-FR" sz="1200" b="1" dirty="0" err="1"/>
              <a:t>SalaireBase</a:t>
            </a:r>
            <a:r>
              <a:rPr lang="fr-FR" sz="1200" b="1" dirty="0"/>
              <a:t>&gt;7000&lt;/</a:t>
            </a:r>
            <a:r>
              <a:rPr lang="fr-FR" sz="1200" b="1" dirty="0" err="1"/>
              <a:t>SalaireBase</a:t>
            </a:r>
            <a:r>
              <a:rPr lang="fr-FR" sz="1200" b="1" dirty="0"/>
              <a:t>&gt;</a:t>
            </a:r>
          </a:p>
          <a:p>
            <a:pPr marL="914400" lvl="2" indent="0">
              <a:buNone/>
            </a:pPr>
            <a:r>
              <a:rPr lang="fr-FR" sz="1200" b="1" dirty="0"/>
              <a:t>&lt;Cadre&gt;1&lt;/Cadre&gt;</a:t>
            </a:r>
          </a:p>
          <a:p>
            <a:pPr marL="914400" lvl="2" indent="0">
              <a:buNone/>
            </a:pPr>
            <a:r>
              <a:rPr lang="fr-FR" sz="1200" b="1" dirty="0"/>
              <a:t>&lt;</a:t>
            </a:r>
            <a:r>
              <a:rPr lang="fr-FR" sz="1200" b="1" dirty="0" err="1"/>
              <a:t>Situation_familiale</a:t>
            </a:r>
            <a:r>
              <a:rPr lang="fr-FR" sz="1200" b="1" dirty="0"/>
              <a:t>&gt;C&lt;/</a:t>
            </a:r>
            <a:r>
              <a:rPr lang="fr-FR" sz="1200" b="1" dirty="0" err="1"/>
              <a:t>Situation_familiale</a:t>
            </a:r>
            <a:r>
              <a:rPr lang="fr-FR" sz="1200" b="1" dirty="0"/>
              <a:t>&gt;</a:t>
            </a:r>
          </a:p>
          <a:p>
            <a:pPr marL="914400" lvl="2" indent="0">
              <a:buNone/>
            </a:pPr>
            <a:r>
              <a:rPr lang="fr-FR" sz="1200" b="1" dirty="0"/>
              <a:t>&lt;</a:t>
            </a:r>
            <a:r>
              <a:rPr lang="fr-FR" sz="1200" b="1" dirty="0" err="1"/>
              <a:t>Adresse_rue</a:t>
            </a:r>
            <a:r>
              <a:rPr lang="fr-FR" sz="1200" b="1" dirty="0"/>
              <a:t>&gt;2 rue </a:t>
            </a:r>
            <a:r>
              <a:rPr lang="fr-FR" sz="1200" b="1" dirty="0" err="1"/>
              <a:t>d&amp;apos;Anjou</a:t>
            </a:r>
            <a:r>
              <a:rPr lang="fr-FR" sz="1200" b="1" dirty="0"/>
              <a:t>&lt;/</a:t>
            </a:r>
            <a:r>
              <a:rPr lang="fr-FR" sz="1200" b="1" dirty="0" err="1"/>
              <a:t>Adresse_rue</a:t>
            </a:r>
            <a:r>
              <a:rPr lang="fr-FR" sz="1200" b="1" dirty="0"/>
              <a:t>&gt;</a:t>
            </a:r>
          </a:p>
          <a:p>
            <a:pPr marL="914400" lvl="2" indent="0">
              <a:buNone/>
            </a:pPr>
            <a:r>
              <a:rPr lang="fr-FR" sz="1200" b="1" dirty="0"/>
              <a:t>&lt;</a:t>
            </a:r>
            <a:r>
              <a:rPr lang="fr-FR" sz="1200" b="1" dirty="0" err="1"/>
              <a:t>Code_postal</a:t>
            </a:r>
            <a:r>
              <a:rPr lang="fr-FR" sz="1200" b="1" dirty="0"/>
              <a:t>&gt;53100&lt;/</a:t>
            </a:r>
            <a:r>
              <a:rPr lang="fr-FR" sz="1200" b="1" dirty="0" err="1"/>
              <a:t>Code_postal</a:t>
            </a:r>
            <a:r>
              <a:rPr lang="fr-FR" sz="1200" b="1" dirty="0"/>
              <a:t>&gt;</a:t>
            </a:r>
          </a:p>
          <a:p>
            <a:pPr marL="914400" lvl="2" indent="0">
              <a:buNone/>
            </a:pPr>
            <a:r>
              <a:rPr lang="fr-FR" sz="1200" b="1" dirty="0"/>
              <a:t>&lt;</a:t>
            </a:r>
            <a:r>
              <a:rPr lang="fr-FR" sz="1200" b="1" dirty="0" err="1"/>
              <a:t>Adresse_ville</a:t>
            </a:r>
            <a:r>
              <a:rPr lang="fr-FR" sz="1200" b="1" dirty="0"/>
              <a:t>&gt;MAYENNE&lt;/</a:t>
            </a:r>
            <a:r>
              <a:rPr lang="fr-FR" sz="1200" b="1" dirty="0" err="1"/>
              <a:t>Adresse_ville</a:t>
            </a:r>
            <a:r>
              <a:rPr lang="fr-FR" sz="1200" b="1" dirty="0"/>
              <a:t>&gt;</a:t>
            </a:r>
          </a:p>
          <a:p>
            <a:pPr marL="914400" lvl="2" indent="0">
              <a:buNone/>
            </a:pPr>
            <a:r>
              <a:rPr lang="fr-FR" sz="1200" b="1" dirty="0"/>
              <a:t>&lt;</a:t>
            </a:r>
            <a:r>
              <a:rPr lang="fr-FR" sz="1200" b="1" dirty="0" err="1"/>
              <a:t>NumUsine</a:t>
            </a:r>
            <a:r>
              <a:rPr lang="fr-FR" sz="1200" b="1" dirty="0"/>
              <a:t>&gt;1&lt;/</a:t>
            </a:r>
            <a:r>
              <a:rPr lang="fr-FR" sz="1200" b="1" dirty="0" err="1"/>
              <a:t>NumUsine</a:t>
            </a:r>
            <a:r>
              <a:rPr lang="fr-FR" sz="1200" b="1" dirty="0"/>
              <a:t>&gt;</a:t>
            </a:r>
          </a:p>
          <a:p>
            <a:pPr marL="457200" lvl="1" indent="0">
              <a:buNone/>
            </a:pPr>
            <a:r>
              <a:rPr lang="fr-FR" sz="1600" b="1" dirty="0">
                <a:solidFill>
                  <a:schemeClr val="accent2"/>
                </a:solidFill>
              </a:rPr>
              <a:t>&lt;/PERSONNEL&gt;</a:t>
            </a:r>
          </a:p>
          <a:p>
            <a:pPr marL="457200" lvl="1" indent="0">
              <a:buNone/>
            </a:pPr>
            <a:r>
              <a:rPr lang="fr-FR" sz="1600" b="1" dirty="0"/>
              <a:t>…</a:t>
            </a:r>
          </a:p>
          <a:p>
            <a:pPr marL="0" indent="0">
              <a:buNone/>
            </a:pPr>
            <a:endParaRPr lang="fr-FR" sz="2000" dirty="0"/>
          </a:p>
        </p:txBody>
      </p:sp>
      <p:sp>
        <p:nvSpPr>
          <p:cNvPr id="4" name="Espace réservé du numéro de diapositive 3">
            <a:extLst>
              <a:ext uri="{FF2B5EF4-FFF2-40B4-BE49-F238E27FC236}">
                <a16:creationId xmlns:a16="http://schemas.microsoft.com/office/drawing/2014/main" id="{5630B4D4-0101-4EFF-AC3E-ED2458C80496}"/>
              </a:ext>
            </a:extLst>
          </p:cNvPr>
          <p:cNvSpPr>
            <a:spLocks noGrp="1"/>
          </p:cNvSpPr>
          <p:nvPr>
            <p:ph type="sldNum" sz="quarter" idx="12"/>
          </p:nvPr>
        </p:nvSpPr>
        <p:spPr/>
        <p:txBody>
          <a:bodyPr/>
          <a:lstStyle/>
          <a:p>
            <a:fld id="{6E4F80A4-831B-4F21-9C9B-92E9FFE70831}" type="slidenum">
              <a:rPr lang="fr-FR" smtClean="0"/>
              <a:t>20</a:t>
            </a:fld>
            <a:endParaRPr lang="fr-FR"/>
          </a:p>
        </p:txBody>
      </p:sp>
      <p:pic>
        <p:nvPicPr>
          <p:cNvPr id="6" name="Image 5">
            <a:extLst>
              <a:ext uri="{FF2B5EF4-FFF2-40B4-BE49-F238E27FC236}">
                <a16:creationId xmlns:a16="http://schemas.microsoft.com/office/drawing/2014/main" id="{4EF766B7-9445-4AB2-9F40-F06529EE931F}"/>
              </a:ext>
            </a:extLst>
          </p:cNvPr>
          <p:cNvPicPr>
            <a:picLocks noChangeAspect="1"/>
          </p:cNvPicPr>
          <p:nvPr/>
        </p:nvPicPr>
        <p:blipFill rotWithShape="1">
          <a:blip r:embed="rId2"/>
          <a:srcRect r="49621"/>
          <a:stretch/>
        </p:blipFill>
        <p:spPr>
          <a:xfrm>
            <a:off x="6568909" y="1489783"/>
            <a:ext cx="5331940" cy="4865030"/>
          </a:xfrm>
          <a:prstGeom prst="rect">
            <a:avLst/>
          </a:prstGeom>
        </p:spPr>
      </p:pic>
    </p:spTree>
    <p:extLst>
      <p:ext uri="{BB962C8B-B14F-4D97-AF65-F5344CB8AC3E}">
        <p14:creationId xmlns:p14="http://schemas.microsoft.com/office/powerpoint/2010/main" val="2970167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6C2D91-C2F8-4948-B5D8-EC75706DE80E}"/>
              </a:ext>
            </a:extLst>
          </p:cNvPr>
          <p:cNvSpPr>
            <a:spLocks noGrp="1"/>
          </p:cNvSpPr>
          <p:nvPr>
            <p:ph type="title"/>
          </p:nvPr>
        </p:nvSpPr>
        <p:spPr/>
        <p:txBody>
          <a:bodyPr/>
          <a:lstStyle/>
          <a:p>
            <a:r>
              <a:rPr lang="fr-FR" dirty="0"/>
              <a:t>Préambule // Génération et exploitation d’un fichier XML</a:t>
            </a:r>
          </a:p>
        </p:txBody>
      </p:sp>
      <p:sp>
        <p:nvSpPr>
          <p:cNvPr id="3" name="Espace réservé du contenu 2">
            <a:extLst>
              <a:ext uri="{FF2B5EF4-FFF2-40B4-BE49-F238E27FC236}">
                <a16:creationId xmlns:a16="http://schemas.microsoft.com/office/drawing/2014/main" id="{1D3F97C9-DD8C-4017-B059-04AA80CB2D99}"/>
              </a:ext>
            </a:extLst>
          </p:cNvPr>
          <p:cNvSpPr>
            <a:spLocks noGrp="1"/>
          </p:cNvSpPr>
          <p:nvPr>
            <p:ph idx="1"/>
          </p:nvPr>
        </p:nvSpPr>
        <p:spPr/>
        <p:txBody>
          <a:bodyPr/>
          <a:lstStyle/>
          <a:p>
            <a:r>
              <a:rPr lang="fr-FR" dirty="0"/>
              <a:t>Dans la plupart des PGI on peut générer un fichier xml (généralement en outils … ou maintenance)</a:t>
            </a:r>
          </a:p>
          <a:p>
            <a:r>
              <a:rPr lang="fr-FR" dirty="0"/>
              <a:t>Ce fichier peut être ensuite exploité sur excel :</a:t>
            </a:r>
          </a:p>
          <a:p>
            <a:pPr lvl="1"/>
            <a:r>
              <a:rPr lang="fr-FR" sz="2800" dirty="0"/>
              <a:t>Pour excel 2019 : données / obtenir des données / à partir d’un fichier / à partir d’un fichier xml</a:t>
            </a:r>
          </a:p>
          <a:p>
            <a:pPr lvl="1"/>
            <a:r>
              <a:rPr lang="fr-FR" sz="2800" dirty="0"/>
              <a:t>Pour Microsoft Excel 2010, Données /Autres sources /importation de données XML</a:t>
            </a:r>
          </a:p>
          <a:p>
            <a:pPr lvl="1"/>
            <a:r>
              <a:rPr lang="fr-FR" sz="2800" dirty="0"/>
              <a:t>…</a:t>
            </a:r>
          </a:p>
          <a:p>
            <a:pPr lvl="1"/>
            <a:endParaRPr lang="fr-FR" dirty="0"/>
          </a:p>
        </p:txBody>
      </p:sp>
      <p:sp>
        <p:nvSpPr>
          <p:cNvPr id="4" name="Espace réservé du numéro de diapositive 3">
            <a:extLst>
              <a:ext uri="{FF2B5EF4-FFF2-40B4-BE49-F238E27FC236}">
                <a16:creationId xmlns:a16="http://schemas.microsoft.com/office/drawing/2014/main" id="{895BC239-FC88-4407-8C4B-FCD1016C4859}"/>
              </a:ext>
            </a:extLst>
          </p:cNvPr>
          <p:cNvSpPr>
            <a:spLocks noGrp="1"/>
          </p:cNvSpPr>
          <p:nvPr>
            <p:ph type="sldNum" sz="quarter" idx="12"/>
          </p:nvPr>
        </p:nvSpPr>
        <p:spPr/>
        <p:txBody>
          <a:bodyPr/>
          <a:lstStyle/>
          <a:p>
            <a:fld id="{6E4F80A4-831B-4F21-9C9B-92E9FFE70831}" type="slidenum">
              <a:rPr lang="fr-FR" smtClean="0"/>
              <a:t>3</a:t>
            </a:fld>
            <a:endParaRPr lang="fr-FR"/>
          </a:p>
        </p:txBody>
      </p:sp>
    </p:spTree>
    <p:extLst>
      <p:ext uri="{BB962C8B-B14F-4D97-AF65-F5344CB8AC3E}">
        <p14:creationId xmlns:p14="http://schemas.microsoft.com/office/powerpoint/2010/main" val="36840495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B72A4C-0CF0-4F38-A6B0-6CE41767A814}"/>
              </a:ext>
            </a:extLst>
          </p:cNvPr>
          <p:cNvSpPr>
            <a:spLocks noGrp="1"/>
          </p:cNvSpPr>
          <p:nvPr>
            <p:ph type="title"/>
          </p:nvPr>
        </p:nvSpPr>
        <p:spPr/>
        <p:txBody>
          <a:bodyPr/>
          <a:lstStyle/>
          <a:p>
            <a:r>
              <a:rPr lang="fr-FR" dirty="0"/>
              <a:t>Composition globale d'un document</a:t>
            </a:r>
          </a:p>
        </p:txBody>
      </p:sp>
      <p:sp>
        <p:nvSpPr>
          <p:cNvPr id="3" name="Espace réservé du contenu 2">
            <a:extLst>
              <a:ext uri="{FF2B5EF4-FFF2-40B4-BE49-F238E27FC236}">
                <a16:creationId xmlns:a16="http://schemas.microsoft.com/office/drawing/2014/main" id="{6EDA5E68-6BCB-4C78-AC13-2502F7F49C00}"/>
              </a:ext>
            </a:extLst>
          </p:cNvPr>
          <p:cNvSpPr>
            <a:spLocks noGrp="1"/>
          </p:cNvSpPr>
          <p:nvPr>
            <p:ph idx="1"/>
          </p:nvPr>
        </p:nvSpPr>
        <p:spPr>
          <a:xfrm>
            <a:off x="838200" y="1457739"/>
            <a:ext cx="10515600" cy="5035136"/>
          </a:xfrm>
        </p:spPr>
        <p:txBody>
          <a:bodyPr>
            <a:normAutofit fontScale="77500" lnSpcReduction="20000"/>
          </a:bodyPr>
          <a:lstStyle/>
          <a:p>
            <a:pPr marL="0" indent="0">
              <a:buNone/>
            </a:pPr>
            <a:r>
              <a:rPr lang="fr-FR" dirty="0"/>
              <a:t>Le document se découpe en fait en deux parties consécutives qui sont le prologue et le corps. Les commentaires et les instructions de traitement sont ensuite librement insérés avant, après et à l'intérieur du prologue et du corps.</a:t>
            </a:r>
          </a:p>
          <a:p>
            <a:pPr marL="0" indent="0">
              <a:buNone/>
            </a:pPr>
            <a:r>
              <a:rPr lang="fr-FR" dirty="0">
                <a:solidFill>
                  <a:schemeClr val="accent2"/>
                </a:solidFill>
              </a:rPr>
              <a:t>Prologue</a:t>
            </a:r>
            <a:r>
              <a:rPr lang="fr-FR" dirty="0"/>
              <a:t> : Il contient des déclarations globales facultatives mais extrêmement utiles.</a:t>
            </a:r>
          </a:p>
          <a:p>
            <a:pPr marL="0" indent="0">
              <a:buNone/>
            </a:pPr>
            <a:r>
              <a:rPr lang="fr-FR" dirty="0">
                <a:solidFill>
                  <a:schemeClr val="accent2"/>
                </a:solidFill>
              </a:rPr>
              <a:t>Corps du document</a:t>
            </a:r>
            <a:r>
              <a:rPr lang="fr-FR" dirty="0"/>
              <a:t> : C'est le contenu même du document.</a:t>
            </a:r>
          </a:p>
          <a:p>
            <a:pPr marL="0" indent="0">
              <a:buNone/>
            </a:pPr>
            <a:r>
              <a:rPr lang="fr-FR" dirty="0">
                <a:solidFill>
                  <a:schemeClr val="accent2"/>
                </a:solidFill>
              </a:rPr>
              <a:t>Commentaires et instructions de traitement</a:t>
            </a:r>
            <a:r>
              <a:rPr lang="fr-FR" dirty="0"/>
              <a:t> : Ceux-ci peuvent apparaître partout dans le document, dans le prologue et le corps. Ils sont encadrés par </a:t>
            </a:r>
            <a:r>
              <a:rPr lang="fr-FR" b="1" dirty="0">
                <a:solidFill>
                  <a:schemeClr val="accent2"/>
                </a:solidFill>
              </a:rPr>
              <a:t>&lt;!– </a:t>
            </a:r>
            <a:r>
              <a:rPr lang="fr-FR" b="1" dirty="0"/>
              <a:t>commentaire </a:t>
            </a:r>
            <a:r>
              <a:rPr lang="fr-FR" b="1" dirty="0">
                <a:solidFill>
                  <a:schemeClr val="accent2"/>
                </a:solidFill>
              </a:rPr>
              <a:t>--&gt;</a:t>
            </a:r>
            <a:endParaRPr lang="fr-FR" dirty="0"/>
          </a:p>
          <a:p>
            <a:pPr marL="0" indent="0">
              <a:buNone/>
            </a:pPr>
            <a:r>
              <a:rPr lang="fr-FR" dirty="0"/>
              <a:t>La structure globale d'un document XML est la suivante :</a:t>
            </a:r>
          </a:p>
          <a:p>
            <a:pPr marL="0" indent="0">
              <a:buNone/>
            </a:pPr>
            <a:r>
              <a:rPr lang="fr-FR" dirty="0">
                <a:solidFill>
                  <a:schemeClr val="accent2"/>
                </a:solidFill>
              </a:rPr>
              <a:t>&lt;?xml ... ?&gt; </a:t>
            </a:r>
            <a:r>
              <a:rPr lang="fr-FR" b="1" i="1" dirty="0">
                <a:solidFill>
                  <a:srgbClr val="FF0000"/>
                </a:solidFill>
              </a:rPr>
              <a:t> Prologue</a:t>
            </a:r>
          </a:p>
          <a:p>
            <a:pPr marL="0" indent="0">
              <a:buNone/>
            </a:pPr>
            <a:r>
              <a:rPr lang="fr-FR" dirty="0"/>
              <a:t>... </a:t>
            </a:r>
          </a:p>
          <a:p>
            <a:pPr marL="0" indent="0">
              <a:buNone/>
            </a:pPr>
            <a:r>
              <a:rPr lang="fr-FR" dirty="0">
                <a:solidFill>
                  <a:schemeClr val="accent2"/>
                </a:solidFill>
              </a:rPr>
              <a:t>&lt;</a:t>
            </a:r>
            <a:r>
              <a:rPr lang="fr-FR" dirty="0" err="1">
                <a:solidFill>
                  <a:schemeClr val="accent2"/>
                </a:solidFill>
              </a:rPr>
              <a:t>element</a:t>
            </a:r>
            <a:r>
              <a:rPr lang="fr-FR" dirty="0">
                <a:solidFill>
                  <a:schemeClr val="accent2"/>
                </a:solidFill>
              </a:rPr>
              <a:t>-racine&gt; </a:t>
            </a:r>
            <a:r>
              <a:rPr lang="fr-FR" b="1" i="1" dirty="0">
                <a:solidFill>
                  <a:srgbClr val="FF0000"/>
                </a:solidFill>
              </a:rPr>
              <a:t>balise racine ouvrante (unique) </a:t>
            </a:r>
            <a:r>
              <a:rPr lang="fr-FR" b="1" i="1" dirty="0">
                <a:solidFill>
                  <a:schemeClr val="accent1"/>
                </a:solidFill>
              </a:rPr>
              <a:t>souvent les logiciels exportent en nommant la balise &lt;</a:t>
            </a:r>
            <a:r>
              <a:rPr lang="fr-FR" b="1" i="1" dirty="0" err="1">
                <a:solidFill>
                  <a:schemeClr val="accent1"/>
                </a:solidFill>
              </a:rPr>
              <a:t>dataroot</a:t>
            </a:r>
            <a:r>
              <a:rPr lang="fr-FR" b="1" i="1" dirty="0">
                <a:solidFill>
                  <a:schemeClr val="accent1"/>
                </a:solidFill>
              </a:rPr>
              <a:t>&gt;</a:t>
            </a:r>
          </a:p>
          <a:p>
            <a:pPr marL="0" indent="0">
              <a:buNone/>
            </a:pPr>
            <a:r>
              <a:rPr lang="fr-FR" dirty="0"/>
              <a:t>...  Corps</a:t>
            </a:r>
          </a:p>
          <a:p>
            <a:pPr marL="0" indent="0">
              <a:buNone/>
            </a:pPr>
            <a:r>
              <a:rPr lang="fr-FR" dirty="0">
                <a:solidFill>
                  <a:schemeClr val="accent2"/>
                </a:solidFill>
              </a:rPr>
              <a:t>&lt;/</a:t>
            </a:r>
            <a:r>
              <a:rPr lang="fr-FR" dirty="0" err="1">
                <a:solidFill>
                  <a:schemeClr val="accent2"/>
                </a:solidFill>
              </a:rPr>
              <a:t>element</a:t>
            </a:r>
            <a:r>
              <a:rPr lang="fr-FR" dirty="0">
                <a:solidFill>
                  <a:schemeClr val="accent2"/>
                </a:solidFill>
              </a:rPr>
              <a:t>-racine&gt; </a:t>
            </a:r>
            <a:r>
              <a:rPr lang="fr-FR" b="1" i="1" dirty="0">
                <a:solidFill>
                  <a:srgbClr val="FF0000"/>
                </a:solidFill>
              </a:rPr>
              <a:t>balise racine fermante (unique) </a:t>
            </a:r>
            <a:r>
              <a:rPr lang="fr-FR" b="1" i="1" dirty="0">
                <a:solidFill>
                  <a:schemeClr val="accent1"/>
                </a:solidFill>
              </a:rPr>
              <a:t>exemple ici &lt;/</a:t>
            </a:r>
            <a:r>
              <a:rPr lang="fr-FR" b="1" i="1" dirty="0" err="1">
                <a:solidFill>
                  <a:schemeClr val="accent1"/>
                </a:solidFill>
              </a:rPr>
              <a:t>dataroot</a:t>
            </a:r>
            <a:r>
              <a:rPr lang="fr-FR" b="1" i="1" dirty="0">
                <a:solidFill>
                  <a:schemeClr val="accent1"/>
                </a:solidFill>
              </a:rPr>
              <a:t>&gt;</a:t>
            </a:r>
          </a:p>
        </p:txBody>
      </p:sp>
      <p:sp>
        <p:nvSpPr>
          <p:cNvPr id="4" name="Espace réservé du numéro de diapositive 3">
            <a:extLst>
              <a:ext uri="{FF2B5EF4-FFF2-40B4-BE49-F238E27FC236}">
                <a16:creationId xmlns:a16="http://schemas.microsoft.com/office/drawing/2014/main" id="{1E85A1FA-6719-4C0D-9F41-B2376B3E7435}"/>
              </a:ext>
            </a:extLst>
          </p:cNvPr>
          <p:cNvSpPr>
            <a:spLocks noGrp="1"/>
          </p:cNvSpPr>
          <p:nvPr>
            <p:ph type="sldNum" sz="quarter" idx="12"/>
          </p:nvPr>
        </p:nvSpPr>
        <p:spPr/>
        <p:txBody>
          <a:bodyPr/>
          <a:lstStyle/>
          <a:p>
            <a:fld id="{6E4F80A4-831B-4F21-9C9B-92E9FFE70831}" type="slidenum">
              <a:rPr lang="fr-FR" smtClean="0"/>
              <a:t>4</a:t>
            </a:fld>
            <a:endParaRPr lang="fr-FR"/>
          </a:p>
        </p:txBody>
      </p:sp>
    </p:spTree>
    <p:extLst>
      <p:ext uri="{BB962C8B-B14F-4D97-AF65-F5344CB8AC3E}">
        <p14:creationId xmlns:p14="http://schemas.microsoft.com/office/powerpoint/2010/main" val="12485927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81350F-BFDE-40F9-9DFA-08ED0D098A94}"/>
              </a:ext>
            </a:extLst>
          </p:cNvPr>
          <p:cNvSpPr>
            <a:spLocks noGrp="1"/>
          </p:cNvSpPr>
          <p:nvPr>
            <p:ph type="title"/>
          </p:nvPr>
        </p:nvSpPr>
        <p:spPr/>
        <p:txBody>
          <a:bodyPr/>
          <a:lstStyle/>
          <a:p>
            <a:r>
              <a:rPr lang="fr-FR" dirty="0"/>
              <a:t>Prologue = </a:t>
            </a:r>
            <a:r>
              <a:rPr lang="fr-FR" dirty="0">
                <a:solidFill>
                  <a:srgbClr val="FF0000"/>
                </a:solidFill>
              </a:rPr>
              <a:t>entête +DTD</a:t>
            </a:r>
            <a:br>
              <a:rPr lang="fr-FR" dirty="0"/>
            </a:br>
            <a:r>
              <a:rPr lang="fr-FR" b="1" dirty="0">
                <a:solidFill>
                  <a:schemeClr val="accent1"/>
                </a:solidFill>
              </a:rPr>
              <a:t>1) entête (instructions : déclaration xml …)</a:t>
            </a:r>
          </a:p>
        </p:txBody>
      </p:sp>
      <p:sp>
        <p:nvSpPr>
          <p:cNvPr id="3" name="Espace réservé du contenu 2">
            <a:extLst>
              <a:ext uri="{FF2B5EF4-FFF2-40B4-BE49-F238E27FC236}">
                <a16:creationId xmlns:a16="http://schemas.microsoft.com/office/drawing/2014/main" id="{9CFA4C5B-1F0C-499A-9AD7-953F9C6CE2E7}"/>
              </a:ext>
            </a:extLst>
          </p:cNvPr>
          <p:cNvSpPr>
            <a:spLocks noGrp="1"/>
          </p:cNvSpPr>
          <p:nvPr>
            <p:ph idx="1"/>
          </p:nvPr>
        </p:nvSpPr>
        <p:spPr/>
        <p:txBody>
          <a:bodyPr>
            <a:normAutofit/>
          </a:bodyPr>
          <a:lstStyle/>
          <a:p>
            <a:pPr marL="0" indent="0">
              <a:buNone/>
            </a:pPr>
            <a:r>
              <a:rPr lang="fr-FR" sz="3600" dirty="0"/>
              <a:t>Exemple de déclaration XML :</a:t>
            </a:r>
          </a:p>
          <a:p>
            <a:pPr marL="0" indent="0">
              <a:buNone/>
            </a:pPr>
            <a:r>
              <a:rPr lang="fr-FR" dirty="0">
                <a:solidFill>
                  <a:schemeClr val="accent2"/>
                </a:solidFill>
              </a:rPr>
              <a:t>&lt;?xml version="1.0" </a:t>
            </a:r>
            <a:r>
              <a:rPr lang="fr-FR" dirty="0" err="1">
                <a:solidFill>
                  <a:schemeClr val="accent2"/>
                </a:solidFill>
              </a:rPr>
              <a:t>encoding</a:t>
            </a:r>
            <a:r>
              <a:rPr lang="fr-FR" dirty="0">
                <a:solidFill>
                  <a:schemeClr val="accent2"/>
                </a:solidFill>
              </a:rPr>
              <a:t>="ISO-8859-1" standalone="yes"?&gt;</a:t>
            </a:r>
          </a:p>
          <a:p>
            <a:pPr marL="0" indent="0">
              <a:buNone/>
            </a:pPr>
            <a:r>
              <a:rPr lang="fr-FR" sz="3600" dirty="0"/>
              <a:t>déclaration de feuille de style :</a:t>
            </a:r>
          </a:p>
          <a:p>
            <a:pPr marL="0" indent="0">
              <a:buNone/>
            </a:pPr>
            <a:r>
              <a:rPr lang="fr-FR" dirty="0">
                <a:solidFill>
                  <a:schemeClr val="accent2"/>
                </a:solidFill>
              </a:rPr>
              <a:t>&lt;?xml-</a:t>
            </a:r>
            <a:r>
              <a:rPr lang="fr-FR" dirty="0" err="1">
                <a:solidFill>
                  <a:schemeClr val="accent2"/>
                </a:solidFill>
              </a:rPr>
              <a:t>stylesheet</a:t>
            </a:r>
            <a:r>
              <a:rPr lang="fr-FR" dirty="0">
                <a:solidFill>
                  <a:schemeClr val="accent2"/>
                </a:solidFill>
              </a:rPr>
              <a:t> type="</a:t>
            </a:r>
            <a:r>
              <a:rPr lang="fr-FR" dirty="0" err="1">
                <a:solidFill>
                  <a:schemeClr val="accent2"/>
                </a:solidFill>
              </a:rPr>
              <a:t>text</a:t>
            </a:r>
            <a:r>
              <a:rPr lang="fr-FR" dirty="0">
                <a:solidFill>
                  <a:schemeClr val="accent2"/>
                </a:solidFill>
              </a:rPr>
              <a:t>/</a:t>
            </a:r>
            <a:r>
              <a:rPr lang="fr-FR" dirty="0" err="1">
                <a:solidFill>
                  <a:schemeClr val="accent2"/>
                </a:solidFill>
              </a:rPr>
              <a:t>xsl</a:t>
            </a:r>
            <a:r>
              <a:rPr lang="fr-FR" dirty="0">
                <a:solidFill>
                  <a:schemeClr val="accent2"/>
                </a:solidFill>
              </a:rPr>
              <a:t>" href="biblio.xsl"?&gt;</a:t>
            </a:r>
          </a:p>
          <a:p>
            <a:pPr marL="0" indent="0">
              <a:buNone/>
            </a:pPr>
            <a:endParaRPr lang="fr-FR" dirty="0">
              <a:solidFill>
                <a:schemeClr val="accent2"/>
              </a:solidFill>
            </a:endParaRPr>
          </a:p>
          <a:p>
            <a:pPr marL="0" indent="0">
              <a:buNone/>
            </a:pPr>
            <a:r>
              <a:rPr lang="fr-FR" b="1" dirty="0"/>
              <a:t>C’est un ensemble de déclarations </a:t>
            </a:r>
            <a:r>
              <a:rPr lang="fr-FR" b="1" dirty="0">
                <a:solidFill>
                  <a:srgbClr val="FF0000"/>
                </a:solidFill>
              </a:rPr>
              <a:t>facultatives</a:t>
            </a:r>
            <a:r>
              <a:rPr lang="fr-FR" b="1" dirty="0"/>
              <a:t> mais extrêmement importantes et souvent générées en automatique par les logiciels lors d’une exportation de données</a:t>
            </a:r>
          </a:p>
        </p:txBody>
      </p:sp>
      <p:sp>
        <p:nvSpPr>
          <p:cNvPr id="4" name="Espace réservé du numéro de diapositive 3">
            <a:extLst>
              <a:ext uri="{FF2B5EF4-FFF2-40B4-BE49-F238E27FC236}">
                <a16:creationId xmlns:a16="http://schemas.microsoft.com/office/drawing/2014/main" id="{602FA068-B14F-40A9-9F04-28E5DEFE2361}"/>
              </a:ext>
            </a:extLst>
          </p:cNvPr>
          <p:cNvSpPr>
            <a:spLocks noGrp="1"/>
          </p:cNvSpPr>
          <p:nvPr>
            <p:ph type="sldNum" sz="quarter" idx="12"/>
          </p:nvPr>
        </p:nvSpPr>
        <p:spPr/>
        <p:txBody>
          <a:bodyPr/>
          <a:lstStyle/>
          <a:p>
            <a:fld id="{6E4F80A4-831B-4F21-9C9B-92E9FFE70831}" type="slidenum">
              <a:rPr lang="fr-FR" smtClean="0"/>
              <a:t>5</a:t>
            </a:fld>
            <a:endParaRPr lang="fr-FR"/>
          </a:p>
        </p:txBody>
      </p:sp>
    </p:spTree>
    <p:extLst>
      <p:ext uri="{BB962C8B-B14F-4D97-AF65-F5344CB8AC3E}">
        <p14:creationId xmlns:p14="http://schemas.microsoft.com/office/powerpoint/2010/main" val="28543673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81350F-BFDE-40F9-9DFA-08ED0D098A94}"/>
              </a:ext>
            </a:extLst>
          </p:cNvPr>
          <p:cNvSpPr>
            <a:spLocks noGrp="1"/>
          </p:cNvSpPr>
          <p:nvPr>
            <p:ph type="title"/>
          </p:nvPr>
        </p:nvSpPr>
        <p:spPr/>
        <p:txBody>
          <a:bodyPr/>
          <a:lstStyle/>
          <a:p>
            <a:r>
              <a:rPr lang="fr-FR" dirty="0"/>
              <a:t>Prologue : </a:t>
            </a:r>
            <a:br>
              <a:rPr lang="fr-FR" dirty="0"/>
            </a:br>
            <a:r>
              <a:rPr lang="fr-FR" dirty="0">
                <a:solidFill>
                  <a:schemeClr val="accent1"/>
                </a:solidFill>
              </a:rPr>
              <a:t>2) DTD</a:t>
            </a:r>
          </a:p>
        </p:txBody>
      </p:sp>
      <p:sp>
        <p:nvSpPr>
          <p:cNvPr id="3" name="Espace réservé du contenu 2">
            <a:extLst>
              <a:ext uri="{FF2B5EF4-FFF2-40B4-BE49-F238E27FC236}">
                <a16:creationId xmlns:a16="http://schemas.microsoft.com/office/drawing/2014/main" id="{9CFA4C5B-1F0C-499A-9AD7-953F9C6CE2E7}"/>
              </a:ext>
            </a:extLst>
          </p:cNvPr>
          <p:cNvSpPr>
            <a:spLocks noGrp="1"/>
          </p:cNvSpPr>
          <p:nvPr>
            <p:ph idx="1"/>
          </p:nvPr>
        </p:nvSpPr>
        <p:spPr>
          <a:xfrm>
            <a:off x="838200" y="1590261"/>
            <a:ext cx="10515600" cy="4586702"/>
          </a:xfrm>
        </p:spPr>
        <p:txBody>
          <a:bodyPr>
            <a:normAutofit fontScale="85000" lnSpcReduction="20000"/>
          </a:bodyPr>
          <a:lstStyle/>
          <a:p>
            <a:r>
              <a:rPr lang="fr-FR" dirty="0"/>
              <a:t>La seconde déclaration est la déclaration du type du document (DTD) qui définit la structure du document. </a:t>
            </a:r>
          </a:p>
          <a:p>
            <a:r>
              <a:rPr lang="fr-FR" dirty="0"/>
              <a:t>Cette déclaration, lorsqu'elle est présente, permet de définir la structure du document. La déclaration de la DTD du document doit être placée dans le prologue. La DTD peut être </a:t>
            </a:r>
            <a:r>
              <a:rPr lang="fr-FR" b="1" dirty="0"/>
              <a:t>interne</a:t>
            </a:r>
            <a:r>
              <a:rPr lang="fr-FR" dirty="0"/>
              <a:t>, </a:t>
            </a:r>
            <a:r>
              <a:rPr lang="fr-FR" b="1" dirty="0"/>
              <a:t>externe</a:t>
            </a:r>
            <a:r>
              <a:rPr lang="fr-FR" dirty="0"/>
              <a:t> ou </a:t>
            </a:r>
            <a:r>
              <a:rPr lang="fr-FR" b="1" dirty="0"/>
              <a:t>mixte</a:t>
            </a:r>
            <a:r>
              <a:rPr lang="fr-FR" dirty="0"/>
              <a:t>. Elle est interne si elle est directement incluse dans le document. Elle est externe si le document contient seulement une référence vers un autre document contenant la DTD. Elle est finalement mixte si elle est constituée d'une partie interne et d'une partie externe.</a:t>
            </a:r>
          </a:p>
          <a:p>
            <a:r>
              <a:rPr lang="fr-FR" i="1" dirty="0"/>
              <a:t>Exemple de déclaration de type de document :</a:t>
            </a:r>
          </a:p>
          <a:p>
            <a:pPr marL="0" indent="0">
              <a:buNone/>
            </a:pPr>
            <a:r>
              <a:rPr lang="fr-FR" i="1" dirty="0"/>
              <a:t> </a:t>
            </a:r>
            <a:r>
              <a:rPr lang="fr-FR" b="1" i="1" dirty="0">
                <a:solidFill>
                  <a:schemeClr val="accent2"/>
                </a:solidFill>
              </a:rPr>
              <a:t>&lt;!DOCTYPE biblio SYSTEM "biblio.dtd"&gt;</a:t>
            </a:r>
          </a:p>
          <a:p>
            <a:pPr marL="0" indent="0">
              <a:buNone/>
            </a:pPr>
            <a:r>
              <a:rPr lang="fr-FR" i="1" dirty="0"/>
              <a:t>Ce type de déclaration est celui d'une déclaration de type de document externe. Elle définit l'ensemble des éléments utilisables dans le document, </a:t>
            </a:r>
            <a:r>
              <a:rPr lang="fr-FR" b="1" i="1" dirty="0">
                <a:solidFill>
                  <a:srgbClr val="FF0000"/>
                </a:solidFill>
              </a:rPr>
              <a:t>y compris l'élément-racine (ici biblio)</a:t>
            </a:r>
            <a:r>
              <a:rPr lang="fr-FR" i="1" dirty="0"/>
              <a:t> ainsi que l'emplacement où se trouve le fichier biblio.dtd dans lequel se trouve définie la structure du document.</a:t>
            </a:r>
          </a:p>
        </p:txBody>
      </p:sp>
      <p:sp>
        <p:nvSpPr>
          <p:cNvPr id="4" name="Espace réservé du numéro de diapositive 3">
            <a:extLst>
              <a:ext uri="{FF2B5EF4-FFF2-40B4-BE49-F238E27FC236}">
                <a16:creationId xmlns:a16="http://schemas.microsoft.com/office/drawing/2014/main" id="{CD0E8612-6425-4714-9E29-53BD99569EBE}"/>
              </a:ext>
            </a:extLst>
          </p:cNvPr>
          <p:cNvSpPr>
            <a:spLocks noGrp="1"/>
          </p:cNvSpPr>
          <p:nvPr>
            <p:ph type="sldNum" sz="quarter" idx="12"/>
          </p:nvPr>
        </p:nvSpPr>
        <p:spPr/>
        <p:txBody>
          <a:bodyPr/>
          <a:lstStyle/>
          <a:p>
            <a:fld id="{6E4F80A4-831B-4F21-9C9B-92E9FFE70831}" type="slidenum">
              <a:rPr lang="fr-FR" smtClean="0"/>
              <a:t>6</a:t>
            </a:fld>
            <a:endParaRPr lang="fr-FR"/>
          </a:p>
        </p:txBody>
      </p:sp>
    </p:spTree>
    <p:extLst>
      <p:ext uri="{BB962C8B-B14F-4D97-AF65-F5344CB8AC3E}">
        <p14:creationId xmlns:p14="http://schemas.microsoft.com/office/powerpoint/2010/main" val="27378113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9F073F-1425-42E0-976F-01E445FB5DDB}"/>
              </a:ext>
            </a:extLst>
          </p:cNvPr>
          <p:cNvSpPr>
            <a:spLocks noGrp="1"/>
          </p:cNvSpPr>
          <p:nvPr>
            <p:ph type="title"/>
          </p:nvPr>
        </p:nvSpPr>
        <p:spPr/>
        <p:txBody>
          <a:bodyPr/>
          <a:lstStyle/>
          <a:p>
            <a:r>
              <a:rPr lang="fr-FR" dirty="0"/>
              <a:t>Corps du document</a:t>
            </a:r>
          </a:p>
        </p:txBody>
      </p:sp>
      <p:sp>
        <p:nvSpPr>
          <p:cNvPr id="3" name="Espace réservé du contenu 2">
            <a:extLst>
              <a:ext uri="{FF2B5EF4-FFF2-40B4-BE49-F238E27FC236}">
                <a16:creationId xmlns:a16="http://schemas.microsoft.com/office/drawing/2014/main" id="{416989D0-CF4C-42B8-980E-3F5AC1FF6025}"/>
              </a:ext>
            </a:extLst>
          </p:cNvPr>
          <p:cNvSpPr>
            <a:spLocks noGrp="1"/>
          </p:cNvSpPr>
          <p:nvPr>
            <p:ph idx="1"/>
          </p:nvPr>
        </p:nvSpPr>
        <p:spPr/>
        <p:txBody>
          <a:bodyPr>
            <a:normAutofit/>
          </a:bodyPr>
          <a:lstStyle/>
          <a:p>
            <a:r>
              <a:rPr lang="fr-FR" dirty="0"/>
              <a:t>Le corps du document est constitué de son contenu qui est organisé de façon hiérarchique à la manière d'un système de fichiers (aucune distinction n'est faite entre fichiers et répertoires).</a:t>
            </a:r>
          </a:p>
          <a:p>
            <a:r>
              <a:rPr lang="fr-FR" dirty="0"/>
              <a:t>L'unité de cette organisation est l'élément. Chaque élément peut contenir du texte simple, comme un fichier, d'autres éléments, comme un répertoire, ou encore un mélange des deux.</a:t>
            </a:r>
          </a:p>
          <a:p>
            <a:r>
              <a:rPr lang="fr-FR" dirty="0"/>
              <a:t>Comme dans une arborescence de fichiers, il y a un élément </a:t>
            </a:r>
            <a:r>
              <a:rPr lang="fr-FR" b="1" dirty="0">
                <a:solidFill>
                  <a:srgbClr val="FF0000"/>
                </a:solidFill>
              </a:rPr>
              <a:t>unique </a:t>
            </a:r>
            <a:r>
              <a:rPr lang="fr-FR" dirty="0"/>
              <a:t>appelé élément racine qui contient l'intégralité du document.</a:t>
            </a:r>
          </a:p>
        </p:txBody>
      </p:sp>
      <p:sp>
        <p:nvSpPr>
          <p:cNvPr id="4" name="Espace réservé du numéro de diapositive 3">
            <a:extLst>
              <a:ext uri="{FF2B5EF4-FFF2-40B4-BE49-F238E27FC236}">
                <a16:creationId xmlns:a16="http://schemas.microsoft.com/office/drawing/2014/main" id="{47C1DFA5-9C33-40AA-97BB-E73EFEA78242}"/>
              </a:ext>
            </a:extLst>
          </p:cNvPr>
          <p:cNvSpPr>
            <a:spLocks noGrp="1"/>
          </p:cNvSpPr>
          <p:nvPr>
            <p:ph type="sldNum" sz="quarter" idx="12"/>
          </p:nvPr>
        </p:nvSpPr>
        <p:spPr/>
        <p:txBody>
          <a:bodyPr/>
          <a:lstStyle/>
          <a:p>
            <a:fld id="{6E4F80A4-831B-4F21-9C9B-92E9FFE70831}" type="slidenum">
              <a:rPr lang="fr-FR" smtClean="0"/>
              <a:t>7</a:t>
            </a:fld>
            <a:endParaRPr lang="fr-FR"/>
          </a:p>
        </p:txBody>
      </p:sp>
    </p:spTree>
    <p:extLst>
      <p:ext uri="{BB962C8B-B14F-4D97-AF65-F5344CB8AC3E}">
        <p14:creationId xmlns:p14="http://schemas.microsoft.com/office/powerpoint/2010/main" val="59746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9F073F-1425-42E0-976F-01E445FB5DDB}"/>
              </a:ext>
            </a:extLst>
          </p:cNvPr>
          <p:cNvSpPr>
            <a:spLocks noGrp="1"/>
          </p:cNvSpPr>
          <p:nvPr>
            <p:ph type="title"/>
          </p:nvPr>
        </p:nvSpPr>
        <p:spPr/>
        <p:txBody>
          <a:bodyPr/>
          <a:lstStyle/>
          <a:p>
            <a:r>
              <a:rPr lang="fr-FR" dirty="0"/>
              <a:t>Corps du document</a:t>
            </a:r>
          </a:p>
        </p:txBody>
      </p:sp>
      <p:graphicFrame>
        <p:nvGraphicFramePr>
          <p:cNvPr id="5" name="Tableau 5">
            <a:extLst>
              <a:ext uri="{FF2B5EF4-FFF2-40B4-BE49-F238E27FC236}">
                <a16:creationId xmlns:a16="http://schemas.microsoft.com/office/drawing/2014/main" id="{39762DC8-49EA-44D2-977F-7724E278005F}"/>
              </a:ext>
            </a:extLst>
          </p:cNvPr>
          <p:cNvGraphicFramePr>
            <a:graphicFrameLocks noGrp="1"/>
          </p:cNvGraphicFramePr>
          <p:nvPr>
            <p:ph idx="1"/>
            <p:extLst>
              <p:ext uri="{D42A27DB-BD31-4B8C-83A1-F6EECF244321}">
                <p14:modId xmlns:p14="http://schemas.microsoft.com/office/powerpoint/2010/main" val="848255758"/>
              </p:ext>
            </p:extLst>
          </p:nvPr>
        </p:nvGraphicFramePr>
        <p:xfrm>
          <a:off x="745435" y="1371759"/>
          <a:ext cx="10515600" cy="370840"/>
        </p:xfrm>
        <a:graphic>
          <a:graphicData uri="http://schemas.openxmlformats.org/drawingml/2006/table">
            <a:tbl>
              <a:tblPr firstRow="1" bandRow="1">
                <a:tableStyleId>{2D5ABB26-0587-4C30-8999-92F81FD0307C}</a:tableStyleId>
              </a:tblPr>
              <a:tblGrid>
                <a:gridCol w="5257800">
                  <a:extLst>
                    <a:ext uri="{9D8B030D-6E8A-4147-A177-3AD203B41FA5}">
                      <a16:colId xmlns:a16="http://schemas.microsoft.com/office/drawing/2014/main" val="1960114498"/>
                    </a:ext>
                  </a:extLst>
                </a:gridCol>
                <a:gridCol w="5257800">
                  <a:extLst>
                    <a:ext uri="{9D8B030D-6E8A-4147-A177-3AD203B41FA5}">
                      <a16:colId xmlns:a16="http://schemas.microsoft.com/office/drawing/2014/main" val="48555717"/>
                    </a:ext>
                  </a:extLst>
                </a:gridCol>
              </a:tblGrid>
              <a:tr h="370840">
                <a:tc>
                  <a:txBody>
                    <a:bodyPr/>
                    <a:lstStyle/>
                    <a:p>
                      <a:endParaRPr lang="fr-FR" dirty="0"/>
                    </a:p>
                  </a:txBody>
                  <a:tcPr/>
                </a:tc>
                <a:tc>
                  <a:txBody>
                    <a:bodyPr/>
                    <a:lstStyle/>
                    <a:p>
                      <a:endParaRPr lang="fr-FR" dirty="0"/>
                    </a:p>
                  </a:txBody>
                  <a:tcPr/>
                </a:tc>
                <a:extLst>
                  <a:ext uri="{0D108BD9-81ED-4DB2-BD59-A6C34878D82A}">
                    <a16:rowId xmlns:a16="http://schemas.microsoft.com/office/drawing/2014/main" val="3414537881"/>
                  </a:ext>
                </a:extLst>
              </a:tr>
            </a:tbl>
          </a:graphicData>
        </a:graphic>
      </p:graphicFrame>
      <p:sp>
        <p:nvSpPr>
          <p:cNvPr id="4" name="Espace réservé du numéro de diapositive 3">
            <a:extLst>
              <a:ext uri="{FF2B5EF4-FFF2-40B4-BE49-F238E27FC236}">
                <a16:creationId xmlns:a16="http://schemas.microsoft.com/office/drawing/2014/main" id="{47C1DFA5-9C33-40AA-97BB-E73EFEA78242}"/>
              </a:ext>
            </a:extLst>
          </p:cNvPr>
          <p:cNvSpPr>
            <a:spLocks noGrp="1"/>
          </p:cNvSpPr>
          <p:nvPr>
            <p:ph type="sldNum" sz="quarter" idx="12"/>
          </p:nvPr>
        </p:nvSpPr>
        <p:spPr/>
        <p:txBody>
          <a:bodyPr/>
          <a:lstStyle/>
          <a:p>
            <a:fld id="{6E4F80A4-831B-4F21-9C9B-92E9FFE70831}" type="slidenum">
              <a:rPr lang="fr-FR" smtClean="0"/>
              <a:t>8</a:t>
            </a:fld>
            <a:endParaRPr lang="fr-FR"/>
          </a:p>
        </p:txBody>
      </p:sp>
      <p:graphicFrame>
        <p:nvGraphicFramePr>
          <p:cNvPr id="7" name="Tableau 7">
            <a:extLst>
              <a:ext uri="{FF2B5EF4-FFF2-40B4-BE49-F238E27FC236}">
                <a16:creationId xmlns:a16="http://schemas.microsoft.com/office/drawing/2014/main" id="{3FEB0E1A-2853-40F3-ADA8-AB7D95897F92}"/>
              </a:ext>
            </a:extLst>
          </p:cNvPr>
          <p:cNvGraphicFramePr>
            <a:graphicFrameLocks noGrp="1"/>
          </p:cNvGraphicFramePr>
          <p:nvPr>
            <p:extLst>
              <p:ext uri="{D42A27DB-BD31-4B8C-83A1-F6EECF244321}">
                <p14:modId xmlns:p14="http://schemas.microsoft.com/office/powerpoint/2010/main" val="2842534166"/>
              </p:ext>
            </p:extLst>
          </p:nvPr>
        </p:nvGraphicFramePr>
        <p:xfrm>
          <a:off x="745434" y="1371759"/>
          <a:ext cx="10399643" cy="4443871"/>
        </p:xfrm>
        <a:graphic>
          <a:graphicData uri="http://schemas.openxmlformats.org/drawingml/2006/table">
            <a:tbl>
              <a:tblPr firstRow="1" bandRow="1">
                <a:tableStyleId>{5940675A-B579-460E-94D1-54222C63F5DA}</a:tableStyleId>
              </a:tblPr>
              <a:tblGrid>
                <a:gridCol w="5496340">
                  <a:extLst>
                    <a:ext uri="{9D8B030D-6E8A-4147-A177-3AD203B41FA5}">
                      <a16:colId xmlns:a16="http://schemas.microsoft.com/office/drawing/2014/main" val="171733382"/>
                    </a:ext>
                  </a:extLst>
                </a:gridCol>
                <a:gridCol w="4903303">
                  <a:extLst>
                    <a:ext uri="{9D8B030D-6E8A-4147-A177-3AD203B41FA5}">
                      <a16:colId xmlns:a16="http://schemas.microsoft.com/office/drawing/2014/main" val="416826618"/>
                    </a:ext>
                  </a:extLst>
                </a:gridCol>
              </a:tblGrid>
              <a:tr h="380996">
                <a:tc>
                  <a:txBody>
                    <a:bodyPr/>
                    <a:lstStyle/>
                    <a:p>
                      <a:r>
                        <a:rPr lang="fr-FR" b="1" dirty="0">
                          <a:solidFill>
                            <a:schemeClr val="accent2"/>
                          </a:solidFill>
                        </a:rPr>
                        <a:t>&lt;?xml version="1.0" </a:t>
                      </a:r>
                      <a:r>
                        <a:rPr lang="fr-FR" b="1" dirty="0" err="1">
                          <a:solidFill>
                            <a:schemeClr val="accent2"/>
                          </a:solidFill>
                        </a:rPr>
                        <a:t>encoding</a:t>
                      </a:r>
                      <a:r>
                        <a:rPr lang="fr-FR" b="1" dirty="0">
                          <a:solidFill>
                            <a:schemeClr val="accent2"/>
                          </a:solidFill>
                        </a:rPr>
                        <a:t>="ISO-8859-1"?&gt;</a:t>
                      </a:r>
                    </a:p>
                  </a:txBody>
                  <a:tcPr/>
                </a:tc>
                <a:tc>
                  <a:txBody>
                    <a:bodyPr/>
                    <a:lstStyle/>
                    <a:p>
                      <a:r>
                        <a:rPr lang="fr-FR" dirty="0"/>
                        <a:t>Prologue (rappel : avant le corps)</a:t>
                      </a:r>
                    </a:p>
                  </a:txBody>
                  <a:tcPr/>
                </a:tc>
                <a:extLst>
                  <a:ext uri="{0D108BD9-81ED-4DB2-BD59-A6C34878D82A}">
                    <a16:rowId xmlns:a16="http://schemas.microsoft.com/office/drawing/2014/main" val="4253519415"/>
                  </a:ext>
                </a:extLst>
              </a:tr>
              <a:tr h="380996">
                <a:tc>
                  <a:txBody>
                    <a:bodyPr/>
                    <a:lstStyle/>
                    <a:p>
                      <a:r>
                        <a:rPr lang="fr-FR" b="1" dirty="0">
                          <a:solidFill>
                            <a:schemeClr val="accent2"/>
                          </a:solidFill>
                        </a:rPr>
                        <a:t>&lt;biblio&gt;</a:t>
                      </a:r>
                    </a:p>
                  </a:txBody>
                  <a:tcPr/>
                </a:tc>
                <a:tc>
                  <a:txBody>
                    <a:bodyPr/>
                    <a:lstStyle/>
                    <a:p>
                      <a:r>
                        <a:rPr lang="fr-FR" dirty="0"/>
                        <a:t>Racine balise ouvrante (début du corps)</a:t>
                      </a:r>
                    </a:p>
                  </a:txBody>
                  <a:tcPr/>
                </a:tc>
                <a:extLst>
                  <a:ext uri="{0D108BD9-81ED-4DB2-BD59-A6C34878D82A}">
                    <a16:rowId xmlns:a16="http://schemas.microsoft.com/office/drawing/2014/main" val="68978353"/>
                  </a:ext>
                </a:extLst>
              </a:tr>
              <a:tr h="1791908">
                <a:tc>
                  <a:txBody>
                    <a:bodyPr/>
                    <a:lstStyle/>
                    <a:p>
                      <a:r>
                        <a:rPr lang="fr-FR" b="1" dirty="0">
                          <a:solidFill>
                            <a:schemeClr val="accent2"/>
                          </a:solidFill>
                        </a:rPr>
                        <a:t> &lt;livre&gt;</a:t>
                      </a:r>
                    </a:p>
                    <a:p>
                      <a:r>
                        <a:rPr lang="fr-FR" b="1" dirty="0">
                          <a:solidFill>
                            <a:schemeClr val="accent2"/>
                          </a:solidFill>
                        </a:rPr>
                        <a:t>    &lt;!-- Élément enfant titre --&gt;</a:t>
                      </a:r>
                    </a:p>
                    <a:p>
                      <a:r>
                        <a:rPr lang="fr-FR" b="1" dirty="0">
                          <a:solidFill>
                            <a:schemeClr val="accent2"/>
                          </a:solidFill>
                        </a:rPr>
                        <a:t>    &lt;titre&gt;</a:t>
                      </a:r>
                      <a:r>
                        <a:rPr lang="fr-FR" b="1" dirty="0">
                          <a:solidFill>
                            <a:schemeClr val="accent1"/>
                          </a:solidFill>
                        </a:rPr>
                        <a:t>Les Misérables</a:t>
                      </a:r>
                      <a:r>
                        <a:rPr lang="fr-FR" b="1" dirty="0">
                          <a:solidFill>
                            <a:schemeClr val="accent2"/>
                          </a:solidFill>
                        </a:rPr>
                        <a:t>&lt;/titre&gt;</a:t>
                      </a:r>
                    </a:p>
                    <a:p>
                      <a:r>
                        <a:rPr lang="fr-FR" b="1" dirty="0">
                          <a:solidFill>
                            <a:schemeClr val="accent2"/>
                          </a:solidFill>
                        </a:rPr>
                        <a:t>    &lt;auteur&gt;</a:t>
                      </a:r>
                      <a:r>
                        <a:rPr lang="fr-FR" b="1" dirty="0">
                          <a:solidFill>
                            <a:schemeClr val="accent1"/>
                          </a:solidFill>
                        </a:rPr>
                        <a:t>Victor Hugo</a:t>
                      </a:r>
                      <a:r>
                        <a:rPr lang="fr-FR" b="1" dirty="0">
                          <a:solidFill>
                            <a:schemeClr val="accent2"/>
                          </a:solidFill>
                        </a:rPr>
                        <a:t>&lt;/auteur&gt;</a:t>
                      </a:r>
                    </a:p>
                    <a:p>
                      <a:r>
                        <a:rPr lang="fr-FR" b="1" dirty="0">
                          <a:solidFill>
                            <a:schemeClr val="accent2"/>
                          </a:solidFill>
                        </a:rPr>
                        <a:t>    &lt;</a:t>
                      </a:r>
                      <a:r>
                        <a:rPr lang="fr-FR" b="1" dirty="0" err="1">
                          <a:solidFill>
                            <a:schemeClr val="accent2"/>
                          </a:solidFill>
                        </a:rPr>
                        <a:t>nb_tomes</a:t>
                      </a:r>
                      <a:r>
                        <a:rPr lang="fr-FR" b="1" dirty="0">
                          <a:solidFill>
                            <a:schemeClr val="accent2"/>
                          </a:solidFill>
                        </a:rPr>
                        <a:t>&gt;</a:t>
                      </a:r>
                      <a:r>
                        <a:rPr lang="fr-FR" b="1" dirty="0">
                          <a:solidFill>
                            <a:schemeClr val="accent1"/>
                          </a:solidFill>
                        </a:rPr>
                        <a:t>3</a:t>
                      </a:r>
                      <a:r>
                        <a:rPr lang="fr-FR" b="1" dirty="0">
                          <a:solidFill>
                            <a:schemeClr val="accent2"/>
                          </a:solidFill>
                        </a:rPr>
                        <a:t>&lt;/</a:t>
                      </a:r>
                      <a:r>
                        <a:rPr lang="fr-FR" b="1" dirty="0" err="1">
                          <a:solidFill>
                            <a:schemeClr val="accent2"/>
                          </a:solidFill>
                        </a:rPr>
                        <a:t>nb_tomes</a:t>
                      </a:r>
                      <a:r>
                        <a:rPr lang="fr-FR" b="1" dirty="0">
                          <a:solidFill>
                            <a:schemeClr val="accent2"/>
                          </a:solidFill>
                        </a:rPr>
                        <a:t>&gt;</a:t>
                      </a:r>
                    </a:p>
                    <a:p>
                      <a:r>
                        <a:rPr lang="fr-FR" b="1" dirty="0">
                          <a:solidFill>
                            <a:schemeClr val="accent2"/>
                          </a:solidFill>
                        </a:rPr>
                        <a:t>  &lt;/livre&gt;</a:t>
                      </a:r>
                    </a:p>
                  </a:txBody>
                  <a:tcPr/>
                </a:tc>
                <a:tc>
                  <a:txBody>
                    <a:bodyPr/>
                    <a:lstStyle/>
                    <a:p>
                      <a:r>
                        <a:rPr lang="fr-FR" dirty="0"/>
                        <a:t>Élément enfant ici livre en balise ouvrante</a:t>
                      </a:r>
                    </a:p>
                    <a:p>
                      <a:endParaRPr lang="fr-FR" dirty="0"/>
                    </a:p>
                    <a:p>
                      <a:endParaRPr lang="fr-FR" dirty="0"/>
                    </a:p>
                    <a:p>
                      <a:endParaRPr lang="fr-FR" dirty="0"/>
                    </a:p>
                    <a:p>
                      <a:endParaRPr lang="fr-FR" dirty="0"/>
                    </a:p>
                    <a:p>
                      <a:r>
                        <a:rPr lang="fr-FR" dirty="0"/>
                        <a:t>Balise fermante de livre</a:t>
                      </a:r>
                    </a:p>
                  </a:txBody>
                  <a:tcPr/>
                </a:tc>
                <a:extLst>
                  <a:ext uri="{0D108BD9-81ED-4DB2-BD59-A6C34878D82A}">
                    <a16:rowId xmlns:a16="http://schemas.microsoft.com/office/drawing/2014/main" val="89067432"/>
                  </a:ext>
                </a:extLst>
              </a:tr>
              <a:tr h="1508975">
                <a:tc>
                  <a:txBody>
                    <a:bodyPr/>
                    <a:lstStyle/>
                    <a:p>
                      <a:r>
                        <a:rPr lang="fr-FR" b="1" dirty="0">
                          <a:solidFill>
                            <a:schemeClr val="accent2"/>
                          </a:solidFill>
                        </a:rPr>
                        <a:t> &lt;livre lang="en"&gt;</a:t>
                      </a:r>
                    </a:p>
                    <a:p>
                      <a:r>
                        <a:rPr lang="fr-FR" b="1" dirty="0">
                          <a:solidFill>
                            <a:schemeClr val="accent2"/>
                          </a:solidFill>
                        </a:rPr>
                        <a:t>    &lt;titre&gt;</a:t>
                      </a:r>
                      <a:r>
                        <a:rPr lang="fr-FR" b="1" dirty="0">
                          <a:solidFill>
                            <a:schemeClr val="accent1"/>
                          </a:solidFill>
                        </a:rPr>
                        <a:t>David Copperfield</a:t>
                      </a:r>
                      <a:r>
                        <a:rPr lang="fr-FR" b="1" dirty="0">
                          <a:solidFill>
                            <a:schemeClr val="accent2"/>
                          </a:solidFill>
                        </a:rPr>
                        <a:t>&lt;/titre&gt;</a:t>
                      </a:r>
                    </a:p>
                    <a:p>
                      <a:r>
                        <a:rPr lang="fr-FR" b="1" dirty="0">
                          <a:solidFill>
                            <a:schemeClr val="accent2"/>
                          </a:solidFill>
                        </a:rPr>
                        <a:t>    &lt;auteur&gt;</a:t>
                      </a:r>
                      <a:r>
                        <a:rPr lang="fr-FR" b="1" dirty="0">
                          <a:solidFill>
                            <a:schemeClr val="accent1"/>
                          </a:solidFill>
                        </a:rPr>
                        <a:t>Charles Dickens</a:t>
                      </a:r>
                      <a:r>
                        <a:rPr lang="fr-FR" b="1" dirty="0">
                          <a:solidFill>
                            <a:schemeClr val="accent2"/>
                          </a:solidFill>
                        </a:rPr>
                        <a:t>&lt;/auteur&gt;</a:t>
                      </a:r>
                    </a:p>
                    <a:p>
                      <a:r>
                        <a:rPr lang="fr-FR" b="1" dirty="0">
                          <a:solidFill>
                            <a:schemeClr val="accent2"/>
                          </a:solidFill>
                        </a:rPr>
                        <a:t>    </a:t>
                      </a:r>
                      <a:r>
                        <a:rPr lang="fr-FR" b="1" dirty="0">
                          <a:solidFill>
                            <a:srgbClr val="FF0000"/>
                          </a:solidFill>
                        </a:rPr>
                        <a:t>&lt;</a:t>
                      </a:r>
                      <a:r>
                        <a:rPr lang="fr-FR" b="1" dirty="0" err="1">
                          <a:solidFill>
                            <a:srgbClr val="FF0000"/>
                          </a:solidFill>
                        </a:rPr>
                        <a:t>nb_tomes</a:t>
                      </a:r>
                      <a:r>
                        <a:rPr lang="fr-FR" b="1" dirty="0">
                          <a:solidFill>
                            <a:srgbClr val="FF0000"/>
                          </a:solidFill>
                        </a:rPr>
                        <a:t>/&gt;</a:t>
                      </a:r>
                    </a:p>
                    <a:p>
                      <a:r>
                        <a:rPr lang="fr-FR" b="1" dirty="0">
                          <a:solidFill>
                            <a:schemeClr val="accent2"/>
                          </a:solidFill>
                        </a:rPr>
                        <a:t>  &lt;/livre&gt;</a:t>
                      </a:r>
                    </a:p>
                  </a:txBody>
                  <a:tcPr/>
                </a:tc>
                <a:tc>
                  <a:txBody>
                    <a:bodyPr/>
                    <a:lstStyle/>
                    <a:p>
                      <a:r>
                        <a:rPr lang="fr-FR" dirty="0"/>
                        <a:t>Autre occurrence avec un attribut lang de valeur « en »</a:t>
                      </a:r>
                    </a:p>
                    <a:p>
                      <a:endParaRPr lang="fr-FR" dirty="0"/>
                    </a:p>
                    <a:p>
                      <a:r>
                        <a:rPr lang="fr-FR" dirty="0"/>
                        <a:t>&lt;</a:t>
                      </a:r>
                      <a:r>
                        <a:rPr lang="fr-FR" dirty="0" err="1"/>
                        <a:t>nb_tomes</a:t>
                      </a:r>
                      <a:r>
                        <a:rPr lang="fr-FR" dirty="0"/>
                        <a:t>/&gt; signifie que l’élément </a:t>
                      </a:r>
                      <a:r>
                        <a:rPr lang="fr-FR" dirty="0" err="1"/>
                        <a:t>nb_tomes</a:t>
                      </a:r>
                      <a:r>
                        <a:rPr lang="fr-FR" dirty="0"/>
                        <a:t> est vide pour ce livre</a:t>
                      </a:r>
                    </a:p>
                  </a:txBody>
                  <a:tcPr/>
                </a:tc>
                <a:extLst>
                  <a:ext uri="{0D108BD9-81ED-4DB2-BD59-A6C34878D82A}">
                    <a16:rowId xmlns:a16="http://schemas.microsoft.com/office/drawing/2014/main" val="1751009384"/>
                  </a:ext>
                </a:extLst>
              </a:tr>
              <a:tr h="380996">
                <a:tc>
                  <a:txBody>
                    <a:bodyPr/>
                    <a:lstStyle/>
                    <a:p>
                      <a:r>
                        <a:rPr lang="fr-FR" b="1" dirty="0">
                          <a:solidFill>
                            <a:schemeClr val="accent2"/>
                          </a:solidFill>
                        </a:rPr>
                        <a:t>&lt;/biblio&gt;</a:t>
                      </a:r>
                    </a:p>
                  </a:txBody>
                  <a:tcPr/>
                </a:tc>
                <a:tc>
                  <a:txBody>
                    <a:bodyPr/>
                    <a:lstStyle/>
                    <a:p>
                      <a:r>
                        <a:rPr lang="fr-FR" dirty="0"/>
                        <a:t>Balise fermante de la racine (fin du corps)</a:t>
                      </a:r>
                    </a:p>
                  </a:txBody>
                  <a:tcPr/>
                </a:tc>
                <a:extLst>
                  <a:ext uri="{0D108BD9-81ED-4DB2-BD59-A6C34878D82A}">
                    <a16:rowId xmlns:a16="http://schemas.microsoft.com/office/drawing/2014/main" val="3343170640"/>
                  </a:ext>
                </a:extLst>
              </a:tr>
            </a:tbl>
          </a:graphicData>
        </a:graphic>
      </p:graphicFrame>
    </p:spTree>
    <p:extLst>
      <p:ext uri="{BB962C8B-B14F-4D97-AF65-F5344CB8AC3E}">
        <p14:creationId xmlns:p14="http://schemas.microsoft.com/office/powerpoint/2010/main" val="207783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9F073F-1425-42E0-976F-01E445FB5DDB}"/>
              </a:ext>
            </a:extLst>
          </p:cNvPr>
          <p:cNvSpPr>
            <a:spLocks noGrp="1"/>
          </p:cNvSpPr>
          <p:nvPr>
            <p:ph type="title"/>
          </p:nvPr>
        </p:nvSpPr>
        <p:spPr/>
        <p:txBody>
          <a:bodyPr/>
          <a:lstStyle/>
          <a:p>
            <a:r>
              <a:rPr lang="fr-FR" dirty="0"/>
              <a:t>Corps du document</a:t>
            </a:r>
          </a:p>
        </p:txBody>
      </p:sp>
      <p:graphicFrame>
        <p:nvGraphicFramePr>
          <p:cNvPr id="5" name="Tableau 5">
            <a:extLst>
              <a:ext uri="{FF2B5EF4-FFF2-40B4-BE49-F238E27FC236}">
                <a16:creationId xmlns:a16="http://schemas.microsoft.com/office/drawing/2014/main" id="{39762DC8-49EA-44D2-977F-7724E278005F}"/>
              </a:ext>
            </a:extLst>
          </p:cNvPr>
          <p:cNvGraphicFramePr>
            <a:graphicFrameLocks noGrp="1"/>
          </p:cNvGraphicFramePr>
          <p:nvPr>
            <p:ph idx="1"/>
          </p:nvPr>
        </p:nvGraphicFramePr>
        <p:xfrm>
          <a:off x="745435" y="1371759"/>
          <a:ext cx="10515600" cy="370840"/>
        </p:xfrm>
        <a:graphic>
          <a:graphicData uri="http://schemas.openxmlformats.org/drawingml/2006/table">
            <a:tbl>
              <a:tblPr firstRow="1" bandRow="1">
                <a:tableStyleId>{2D5ABB26-0587-4C30-8999-92F81FD0307C}</a:tableStyleId>
              </a:tblPr>
              <a:tblGrid>
                <a:gridCol w="5257800">
                  <a:extLst>
                    <a:ext uri="{9D8B030D-6E8A-4147-A177-3AD203B41FA5}">
                      <a16:colId xmlns:a16="http://schemas.microsoft.com/office/drawing/2014/main" val="1960114498"/>
                    </a:ext>
                  </a:extLst>
                </a:gridCol>
                <a:gridCol w="5257800">
                  <a:extLst>
                    <a:ext uri="{9D8B030D-6E8A-4147-A177-3AD203B41FA5}">
                      <a16:colId xmlns:a16="http://schemas.microsoft.com/office/drawing/2014/main" val="48555717"/>
                    </a:ext>
                  </a:extLst>
                </a:gridCol>
              </a:tblGrid>
              <a:tr h="370840">
                <a:tc>
                  <a:txBody>
                    <a:bodyPr/>
                    <a:lstStyle/>
                    <a:p>
                      <a:endParaRPr lang="fr-FR" dirty="0"/>
                    </a:p>
                  </a:txBody>
                  <a:tcPr/>
                </a:tc>
                <a:tc>
                  <a:txBody>
                    <a:bodyPr/>
                    <a:lstStyle/>
                    <a:p>
                      <a:endParaRPr lang="fr-FR" dirty="0"/>
                    </a:p>
                  </a:txBody>
                  <a:tcPr/>
                </a:tc>
                <a:extLst>
                  <a:ext uri="{0D108BD9-81ED-4DB2-BD59-A6C34878D82A}">
                    <a16:rowId xmlns:a16="http://schemas.microsoft.com/office/drawing/2014/main" val="3414537881"/>
                  </a:ext>
                </a:extLst>
              </a:tr>
            </a:tbl>
          </a:graphicData>
        </a:graphic>
      </p:graphicFrame>
      <p:sp>
        <p:nvSpPr>
          <p:cNvPr id="4" name="Espace réservé du numéro de diapositive 3">
            <a:extLst>
              <a:ext uri="{FF2B5EF4-FFF2-40B4-BE49-F238E27FC236}">
                <a16:creationId xmlns:a16="http://schemas.microsoft.com/office/drawing/2014/main" id="{47C1DFA5-9C33-40AA-97BB-E73EFEA78242}"/>
              </a:ext>
            </a:extLst>
          </p:cNvPr>
          <p:cNvSpPr>
            <a:spLocks noGrp="1"/>
          </p:cNvSpPr>
          <p:nvPr>
            <p:ph type="sldNum" sz="quarter" idx="12"/>
          </p:nvPr>
        </p:nvSpPr>
        <p:spPr/>
        <p:txBody>
          <a:bodyPr/>
          <a:lstStyle/>
          <a:p>
            <a:fld id="{6E4F80A4-831B-4F21-9C9B-92E9FFE70831}" type="slidenum">
              <a:rPr lang="fr-FR" smtClean="0"/>
              <a:t>9</a:t>
            </a:fld>
            <a:endParaRPr lang="fr-FR"/>
          </a:p>
        </p:txBody>
      </p:sp>
      <p:graphicFrame>
        <p:nvGraphicFramePr>
          <p:cNvPr id="7" name="Tableau 7">
            <a:extLst>
              <a:ext uri="{FF2B5EF4-FFF2-40B4-BE49-F238E27FC236}">
                <a16:creationId xmlns:a16="http://schemas.microsoft.com/office/drawing/2014/main" id="{3FEB0E1A-2853-40F3-ADA8-AB7D95897F92}"/>
              </a:ext>
            </a:extLst>
          </p:cNvPr>
          <p:cNvGraphicFramePr>
            <a:graphicFrameLocks noGrp="1"/>
          </p:cNvGraphicFramePr>
          <p:nvPr>
            <p:extLst>
              <p:ext uri="{D42A27DB-BD31-4B8C-83A1-F6EECF244321}">
                <p14:modId xmlns:p14="http://schemas.microsoft.com/office/powerpoint/2010/main" val="739513522"/>
              </p:ext>
            </p:extLst>
          </p:nvPr>
        </p:nvGraphicFramePr>
        <p:xfrm>
          <a:off x="745434" y="1371759"/>
          <a:ext cx="10399643" cy="4672256"/>
        </p:xfrm>
        <a:graphic>
          <a:graphicData uri="http://schemas.openxmlformats.org/drawingml/2006/table">
            <a:tbl>
              <a:tblPr firstRow="1" bandRow="1">
                <a:tableStyleId>{2D5ABB26-0587-4C30-8999-92F81FD0307C}</a:tableStyleId>
              </a:tblPr>
              <a:tblGrid>
                <a:gridCol w="5496340">
                  <a:extLst>
                    <a:ext uri="{9D8B030D-6E8A-4147-A177-3AD203B41FA5}">
                      <a16:colId xmlns:a16="http://schemas.microsoft.com/office/drawing/2014/main" val="171733382"/>
                    </a:ext>
                  </a:extLst>
                </a:gridCol>
                <a:gridCol w="4903303">
                  <a:extLst>
                    <a:ext uri="{9D8B030D-6E8A-4147-A177-3AD203B41FA5}">
                      <a16:colId xmlns:a16="http://schemas.microsoft.com/office/drawing/2014/main" val="416826618"/>
                    </a:ext>
                  </a:extLst>
                </a:gridCol>
              </a:tblGrid>
              <a:tr h="380996">
                <a:tc>
                  <a:txBody>
                    <a:bodyPr/>
                    <a:lstStyle/>
                    <a:p>
                      <a:r>
                        <a:rPr lang="fr-FR" b="1" dirty="0">
                          <a:solidFill>
                            <a:schemeClr val="accent2"/>
                          </a:solidFill>
                        </a:rPr>
                        <a:t>&lt;?xml version="1.0" </a:t>
                      </a:r>
                      <a:r>
                        <a:rPr lang="fr-FR" b="1" dirty="0" err="1">
                          <a:solidFill>
                            <a:schemeClr val="accent2"/>
                          </a:solidFill>
                        </a:rPr>
                        <a:t>encoding</a:t>
                      </a:r>
                      <a:r>
                        <a:rPr lang="fr-FR" b="1" dirty="0">
                          <a:solidFill>
                            <a:schemeClr val="accent2"/>
                          </a:solidFill>
                        </a:rPr>
                        <a:t>="ISO-8859-1"?&gt;</a:t>
                      </a:r>
                    </a:p>
                  </a:txBody>
                  <a:tcPr/>
                </a:tc>
                <a:tc rowSpan="5">
                  <a:txBody>
                    <a:bodyPr/>
                    <a:lstStyle/>
                    <a:p>
                      <a:endParaRPr lang="fr-FR" dirty="0"/>
                    </a:p>
                  </a:txBody>
                  <a:tcPr/>
                </a:tc>
                <a:extLst>
                  <a:ext uri="{0D108BD9-81ED-4DB2-BD59-A6C34878D82A}">
                    <a16:rowId xmlns:a16="http://schemas.microsoft.com/office/drawing/2014/main" val="4253519415"/>
                  </a:ext>
                </a:extLst>
              </a:tr>
              <a:tr h="380996">
                <a:tc>
                  <a:txBody>
                    <a:bodyPr/>
                    <a:lstStyle/>
                    <a:p>
                      <a:r>
                        <a:rPr lang="fr-FR" b="1" dirty="0">
                          <a:solidFill>
                            <a:schemeClr val="accent2"/>
                          </a:solidFill>
                        </a:rPr>
                        <a:t>&lt;biblio&gt;</a:t>
                      </a:r>
                    </a:p>
                  </a:txBody>
                  <a:tcPr/>
                </a:tc>
                <a:tc vMerge="1">
                  <a:txBody>
                    <a:bodyPr/>
                    <a:lstStyle/>
                    <a:p>
                      <a:endParaRPr lang="fr-FR" dirty="0"/>
                    </a:p>
                  </a:txBody>
                  <a:tcPr/>
                </a:tc>
                <a:extLst>
                  <a:ext uri="{0D108BD9-81ED-4DB2-BD59-A6C34878D82A}">
                    <a16:rowId xmlns:a16="http://schemas.microsoft.com/office/drawing/2014/main" val="68978353"/>
                  </a:ext>
                </a:extLst>
              </a:tr>
              <a:tr h="1791908">
                <a:tc>
                  <a:txBody>
                    <a:bodyPr/>
                    <a:lstStyle/>
                    <a:p>
                      <a:r>
                        <a:rPr lang="fr-FR" b="1" dirty="0">
                          <a:solidFill>
                            <a:schemeClr val="accent2"/>
                          </a:solidFill>
                        </a:rPr>
                        <a:t> &lt;livre&gt;</a:t>
                      </a:r>
                    </a:p>
                    <a:p>
                      <a:r>
                        <a:rPr lang="fr-FR" b="1" dirty="0">
                          <a:solidFill>
                            <a:schemeClr val="accent2"/>
                          </a:solidFill>
                        </a:rPr>
                        <a:t>    &lt;!-- </a:t>
                      </a:r>
                      <a:r>
                        <a:rPr lang="fr-FR" b="1" dirty="0">
                          <a:solidFill>
                            <a:schemeClr val="tx1"/>
                          </a:solidFill>
                        </a:rPr>
                        <a:t>Élément enfant titre </a:t>
                      </a:r>
                      <a:r>
                        <a:rPr lang="fr-FR" b="1" dirty="0">
                          <a:solidFill>
                            <a:schemeClr val="accent2"/>
                          </a:solidFill>
                        </a:rPr>
                        <a:t>--&gt;</a:t>
                      </a:r>
                    </a:p>
                    <a:p>
                      <a:r>
                        <a:rPr lang="fr-FR" b="1" dirty="0">
                          <a:solidFill>
                            <a:schemeClr val="accent2"/>
                          </a:solidFill>
                        </a:rPr>
                        <a:t>    &lt;titre&gt;</a:t>
                      </a:r>
                      <a:r>
                        <a:rPr lang="fr-FR" b="1" dirty="0">
                          <a:solidFill>
                            <a:schemeClr val="accent1"/>
                          </a:solidFill>
                        </a:rPr>
                        <a:t>Les Misérables</a:t>
                      </a:r>
                      <a:r>
                        <a:rPr lang="fr-FR" b="1" dirty="0">
                          <a:solidFill>
                            <a:schemeClr val="accent2"/>
                          </a:solidFill>
                        </a:rPr>
                        <a:t>&lt;/titre&gt;</a:t>
                      </a:r>
                    </a:p>
                    <a:p>
                      <a:r>
                        <a:rPr lang="fr-FR" b="1" dirty="0">
                          <a:solidFill>
                            <a:schemeClr val="accent2"/>
                          </a:solidFill>
                        </a:rPr>
                        <a:t>    &lt;auteur&gt;</a:t>
                      </a:r>
                      <a:r>
                        <a:rPr lang="fr-FR" b="1" dirty="0">
                          <a:solidFill>
                            <a:schemeClr val="accent1"/>
                          </a:solidFill>
                        </a:rPr>
                        <a:t>Victor Hugo</a:t>
                      </a:r>
                      <a:r>
                        <a:rPr lang="fr-FR" b="1" dirty="0">
                          <a:solidFill>
                            <a:schemeClr val="accent2"/>
                          </a:solidFill>
                        </a:rPr>
                        <a:t>&lt;/auteur&gt;</a:t>
                      </a:r>
                    </a:p>
                    <a:p>
                      <a:r>
                        <a:rPr lang="fr-FR" b="1" dirty="0">
                          <a:solidFill>
                            <a:schemeClr val="accent2"/>
                          </a:solidFill>
                        </a:rPr>
                        <a:t>    &lt;</a:t>
                      </a:r>
                      <a:r>
                        <a:rPr lang="fr-FR" b="1" dirty="0" err="1">
                          <a:solidFill>
                            <a:schemeClr val="accent2"/>
                          </a:solidFill>
                        </a:rPr>
                        <a:t>nb_tomes</a:t>
                      </a:r>
                      <a:r>
                        <a:rPr lang="fr-FR" b="1" dirty="0">
                          <a:solidFill>
                            <a:schemeClr val="accent2"/>
                          </a:solidFill>
                        </a:rPr>
                        <a:t>&gt;</a:t>
                      </a:r>
                      <a:r>
                        <a:rPr lang="fr-FR" b="1" dirty="0">
                          <a:solidFill>
                            <a:schemeClr val="accent1"/>
                          </a:solidFill>
                        </a:rPr>
                        <a:t>3</a:t>
                      </a:r>
                      <a:r>
                        <a:rPr lang="fr-FR" b="1" dirty="0">
                          <a:solidFill>
                            <a:schemeClr val="accent2"/>
                          </a:solidFill>
                        </a:rPr>
                        <a:t>&lt;/</a:t>
                      </a:r>
                      <a:r>
                        <a:rPr lang="fr-FR" b="1" dirty="0" err="1">
                          <a:solidFill>
                            <a:schemeClr val="accent2"/>
                          </a:solidFill>
                        </a:rPr>
                        <a:t>nb_tomes</a:t>
                      </a:r>
                      <a:r>
                        <a:rPr lang="fr-FR" b="1" dirty="0">
                          <a:solidFill>
                            <a:schemeClr val="accent2"/>
                          </a:solidFill>
                        </a:rPr>
                        <a:t>&gt;</a:t>
                      </a:r>
                    </a:p>
                    <a:p>
                      <a:r>
                        <a:rPr lang="fr-FR" b="1" dirty="0">
                          <a:solidFill>
                            <a:schemeClr val="accent2"/>
                          </a:solidFill>
                        </a:rPr>
                        <a:t>  &lt;/livre&gt;</a:t>
                      </a:r>
                    </a:p>
                  </a:txBody>
                  <a:tcPr/>
                </a:tc>
                <a:tc vMerge="1">
                  <a:txBody>
                    <a:bodyPr/>
                    <a:lstStyle/>
                    <a:p>
                      <a:endParaRPr lang="fr-FR" dirty="0"/>
                    </a:p>
                  </a:txBody>
                  <a:tcPr/>
                </a:tc>
                <a:extLst>
                  <a:ext uri="{0D108BD9-81ED-4DB2-BD59-A6C34878D82A}">
                    <a16:rowId xmlns:a16="http://schemas.microsoft.com/office/drawing/2014/main" val="89067432"/>
                  </a:ext>
                </a:extLst>
              </a:tr>
              <a:tr h="1508975">
                <a:tc>
                  <a:txBody>
                    <a:bodyPr/>
                    <a:lstStyle/>
                    <a:p>
                      <a:r>
                        <a:rPr lang="fr-FR" b="1" dirty="0">
                          <a:solidFill>
                            <a:schemeClr val="accent2"/>
                          </a:solidFill>
                        </a:rPr>
                        <a:t> &lt;livre lang="en"&gt;</a:t>
                      </a:r>
                    </a:p>
                    <a:p>
                      <a:r>
                        <a:rPr lang="fr-FR" b="1" dirty="0">
                          <a:solidFill>
                            <a:schemeClr val="accent2"/>
                          </a:solidFill>
                        </a:rPr>
                        <a:t>    &lt;!-- </a:t>
                      </a:r>
                      <a:r>
                        <a:rPr lang="fr-FR" b="1" dirty="0">
                          <a:solidFill>
                            <a:schemeClr val="tx1"/>
                          </a:solidFill>
                        </a:rPr>
                        <a:t>«</a:t>
                      </a:r>
                      <a:r>
                        <a:rPr lang="fr-FR" b="1" dirty="0">
                          <a:solidFill>
                            <a:schemeClr val="accent2"/>
                          </a:solidFill>
                        </a:rPr>
                        <a:t> </a:t>
                      </a:r>
                      <a:r>
                        <a:rPr lang="fr-FR" b="1" dirty="0">
                          <a:solidFill>
                            <a:schemeClr val="tx1"/>
                          </a:solidFill>
                        </a:rPr>
                        <a:t>lang=en » est un attribut </a:t>
                      </a:r>
                      <a:r>
                        <a:rPr lang="fr-FR" b="1" dirty="0">
                          <a:solidFill>
                            <a:schemeClr val="accent2"/>
                          </a:solidFill>
                        </a:rPr>
                        <a:t>--&gt;</a:t>
                      </a:r>
                    </a:p>
                    <a:p>
                      <a:r>
                        <a:rPr lang="fr-FR" b="1" dirty="0">
                          <a:solidFill>
                            <a:schemeClr val="accent2"/>
                          </a:solidFill>
                        </a:rPr>
                        <a:t>    &lt;titre&gt;</a:t>
                      </a:r>
                      <a:r>
                        <a:rPr lang="fr-FR" b="1" dirty="0">
                          <a:solidFill>
                            <a:schemeClr val="accent1"/>
                          </a:solidFill>
                        </a:rPr>
                        <a:t>David Copperfield</a:t>
                      </a:r>
                      <a:r>
                        <a:rPr lang="fr-FR" b="1" dirty="0">
                          <a:solidFill>
                            <a:schemeClr val="accent2"/>
                          </a:solidFill>
                        </a:rPr>
                        <a:t>&lt;/titre&gt;</a:t>
                      </a:r>
                    </a:p>
                    <a:p>
                      <a:r>
                        <a:rPr lang="fr-FR" b="1" dirty="0">
                          <a:solidFill>
                            <a:schemeClr val="accent2"/>
                          </a:solidFill>
                        </a:rPr>
                        <a:t>    &lt;auteur&gt;</a:t>
                      </a:r>
                      <a:r>
                        <a:rPr lang="fr-FR" b="1" dirty="0">
                          <a:solidFill>
                            <a:schemeClr val="accent1"/>
                          </a:solidFill>
                        </a:rPr>
                        <a:t>Charles Dickens</a:t>
                      </a:r>
                      <a:r>
                        <a:rPr lang="fr-FR" b="1" dirty="0">
                          <a:solidFill>
                            <a:schemeClr val="accent2"/>
                          </a:solidFill>
                        </a:rPr>
                        <a:t>&lt;/auteur&gt;</a:t>
                      </a:r>
                    </a:p>
                    <a:p>
                      <a:r>
                        <a:rPr lang="fr-FR" b="1" dirty="0">
                          <a:solidFill>
                            <a:schemeClr val="accent2"/>
                          </a:solidFill>
                        </a:rPr>
                        <a:t>    &lt;</a:t>
                      </a:r>
                      <a:r>
                        <a:rPr lang="fr-FR" b="1" dirty="0" err="1">
                          <a:solidFill>
                            <a:schemeClr val="accent2"/>
                          </a:solidFill>
                        </a:rPr>
                        <a:t>nb_tomes</a:t>
                      </a:r>
                      <a:r>
                        <a:rPr lang="fr-FR" b="1" dirty="0">
                          <a:solidFill>
                            <a:schemeClr val="accent2"/>
                          </a:solidFill>
                        </a:rPr>
                        <a:t>/&gt;</a:t>
                      </a:r>
                    </a:p>
                    <a:p>
                      <a:r>
                        <a:rPr lang="fr-FR" b="1" dirty="0">
                          <a:solidFill>
                            <a:schemeClr val="accent2"/>
                          </a:solidFill>
                        </a:rPr>
                        <a:t>  &lt;/livre&gt;</a:t>
                      </a:r>
                    </a:p>
                  </a:txBody>
                  <a:tcPr/>
                </a:tc>
                <a:tc vMerge="1">
                  <a:txBody>
                    <a:bodyPr/>
                    <a:lstStyle/>
                    <a:p>
                      <a:endParaRPr lang="fr-FR" dirty="0"/>
                    </a:p>
                  </a:txBody>
                  <a:tcPr/>
                </a:tc>
                <a:extLst>
                  <a:ext uri="{0D108BD9-81ED-4DB2-BD59-A6C34878D82A}">
                    <a16:rowId xmlns:a16="http://schemas.microsoft.com/office/drawing/2014/main" val="1751009384"/>
                  </a:ext>
                </a:extLst>
              </a:tr>
              <a:tr h="380996">
                <a:tc>
                  <a:txBody>
                    <a:bodyPr/>
                    <a:lstStyle/>
                    <a:p>
                      <a:r>
                        <a:rPr lang="fr-FR" b="1" dirty="0">
                          <a:solidFill>
                            <a:schemeClr val="accent2"/>
                          </a:solidFill>
                        </a:rPr>
                        <a:t>&lt;/biblio&gt;</a:t>
                      </a:r>
                    </a:p>
                  </a:txBody>
                  <a:tcPr/>
                </a:tc>
                <a:tc vMerge="1">
                  <a:txBody>
                    <a:bodyPr/>
                    <a:lstStyle/>
                    <a:p>
                      <a:endParaRPr lang="fr-FR" dirty="0"/>
                    </a:p>
                  </a:txBody>
                  <a:tcPr/>
                </a:tc>
                <a:extLst>
                  <a:ext uri="{0D108BD9-81ED-4DB2-BD59-A6C34878D82A}">
                    <a16:rowId xmlns:a16="http://schemas.microsoft.com/office/drawing/2014/main" val="3343170640"/>
                  </a:ext>
                </a:extLst>
              </a:tr>
            </a:tbl>
          </a:graphicData>
        </a:graphic>
      </p:graphicFrame>
      <p:graphicFrame>
        <p:nvGraphicFramePr>
          <p:cNvPr id="3" name="Diagramme 2">
            <a:extLst>
              <a:ext uri="{FF2B5EF4-FFF2-40B4-BE49-F238E27FC236}">
                <a16:creationId xmlns:a16="http://schemas.microsoft.com/office/drawing/2014/main" id="{F1CEDE82-65C2-4676-8C66-2C0CD1F97FD8}"/>
              </a:ext>
            </a:extLst>
          </p:cNvPr>
          <p:cNvGraphicFramePr/>
          <p:nvPr>
            <p:extLst>
              <p:ext uri="{D42A27DB-BD31-4B8C-83A1-F6EECF244321}">
                <p14:modId xmlns:p14="http://schemas.microsoft.com/office/powerpoint/2010/main" val="1860157471"/>
              </p:ext>
            </p:extLst>
          </p:nvPr>
        </p:nvGraphicFramePr>
        <p:xfrm>
          <a:off x="4784035" y="781879"/>
          <a:ext cx="6811617" cy="53538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3691595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334</TotalTime>
  <Words>2768</Words>
  <Application>Microsoft Office PowerPoint</Application>
  <PresentationFormat>Grand écran</PresentationFormat>
  <Paragraphs>347</Paragraphs>
  <Slides>20</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20</vt:i4>
      </vt:variant>
    </vt:vector>
  </HeadingPairs>
  <TitlesOfParts>
    <vt:vector size="25" baseType="lpstr">
      <vt:lpstr>Arial</vt:lpstr>
      <vt:lpstr>Calibri</vt:lpstr>
      <vt:lpstr>Calibri Light</vt:lpstr>
      <vt:lpstr>Courier</vt:lpstr>
      <vt:lpstr>Thème Office</vt:lpstr>
      <vt:lpstr>XML  (eXtensible Markup Language ) synthèse</vt:lpstr>
      <vt:lpstr>Préambule // XML : Qu'est-ce que c'est ?</vt:lpstr>
      <vt:lpstr>Préambule // Génération et exploitation d’un fichier XML</vt:lpstr>
      <vt:lpstr>Composition globale d'un document</vt:lpstr>
      <vt:lpstr>Prologue = entête +DTD 1) entête (instructions : déclaration xml …)</vt:lpstr>
      <vt:lpstr>Prologue :  2) DTD</vt:lpstr>
      <vt:lpstr>Corps du document</vt:lpstr>
      <vt:lpstr>Corps du document</vt:lpstr>
      <vt:lpstr>Corps du document</vt:lpstr>
      <vt:lpstr>Imbrication des éléments</vt:lpstr>
      <vt:lpstr>Attributs</vt:lpstr>
      <vt:lpstr>Commentaires</vt:lpstr>
      <vt:lpstr>Annexe : DTD</vt:lpstr>
      <vt:lpstr>Annexe : lien entre MRD et XML</vt:lpstr>
      <vt:lpstr>Annexe : lien entre MRD et XML</vt:lpstr>
      <vt:lpstr>Annexe : lien entre MRD et XML</vt:lpstr>
      <vt:lpstr>Annexe : exemple d’une bibliographie</vt:lpstr>
      <vt:lpstr>Annexe : exemple d’une cave / données à structurer</vt:lpstr>
      <vt:lpstr>Annexe : cave/données à structurer code xml</vt:lpstr>
      <vt:lpstr>Annexe : exemple table personnel logiciel de paye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Georges Cherry</dc:creator>
  <cp:lastModifiedBy>Georges Cherry</cp:lastModifiedBy>
  <cp:revision>52</cp:revision>
  <cp:lastPrinted>2020-09-16T15:15:39Z</cp:lastPrinted>
  <dcterms:created xsi:type="dcterms:W3CDTF">2020-09-16T12:17:23Z</dcterms:created>
  <dcterms:modified xsi:type="dcterms:W3CDTF">2021-01-25T18:06:17Z</dcterms:modified>
</cp:coreProperties>
</file>