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68" r:id="rId3"/>
    <p:sldId id="276" r:id="rId4"/>
    <p:sldId id="279" r:id="rId5"/>
    <p:sldId id="278" r:id="rId6"/>
    <p:sldId id="274" r:id="rId7"/>
    <p:sldId id="269" r:id="rId8"/>
    <p:sldId id="285" r:id="rId9"/>
    <p:sldId id="286" r:id="rId10"/>
    <p:sldId id="264" r:id="rId11"/>
    <p:sldId id="273" r:id="rId12"/>
    <p:sldId id="272" r:id="rId13"/>
    <p:sldId id="267" r:id="rId14"/>
    <p:sldId id="270" r:id="rId15"/>
    <p:sldId id="271" r:id="rId16"/>
    <p:sldId id="275" r:id="rId17"/>
    <p:sldId id="281" r:id="rId18"/>
    <p:sldId id="280" r:id="rId19"/>
    <p:sldId id="282" r:id="rId20"/>
    <p:sldId id="283" r:id="rId21"/>
    <p:sldId id="290" r:id="rId22"/>
    <p:sldId id="284" r:id="rId23"/>
    <p:sldId id="287" r:id="rId24"/>
    <p:sldId id="288" r:id="rId25"/>
    <p:sldId id="289"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BB7ED-685D-45D1-BCE1-FAACE65F3A80}" type="datetimeFigureOut">
              <a:rPr lang="fr-FR" smtClean="0"/>
              <a:t>25/10/2021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EBE20-587D-4FED-A99C-B1363F7B6D01}" type="slidenum">
              <a:rPr lang="fr-FR" smtClean="0"/>
              <a:t>‹N°›</a:t>
            </a:fld>
            <a:endParaRPr lang="fr-FR"/>
          </a:p>
        </p:txBody>
      </p:sp>
    </p:spTree>
    <p:extLst>
      <p:ext uri="{BB962C8B-B14F-4D97-AF65-F5344CB8AC3E}">
        <p14:creationId xmlns:p14="http://schemas.microsoft.com/office/powerpoint/2010/main" val="408608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cours-cherry.fr/index.html"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3.wdp"/><Relationship Id="rId7" Type="http://schemas.openxmlformats.org/officeDocument/2006/relationships/hyperlink" Target="https://www.cours-cherry.fr/index.html" TargetMode="External"/><Relationship Id="rId2" Type="http://schemas.openxmlformats.org/officeDocument/2006/relationships/image" Target="../media/image7.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cours-cherry.fr/index.html" TargetMode="Externa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cours-cherry.fr/index.html" TargetMode="External"/><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4.wdp"/><Relationship Id="rId9"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hyperlink" Target="https://www.cours-cherry.fr/index.html"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A2BBF5-FB64-4BDD-8D51-5B7EF9417D99}"/>
              </a:ext>
            </a:extLst>
          </p:cNvPr>
          <p:cNvSpPr/>
          <p:nvPr/>
        </p:nvSpPr>
        <p:spPr>
          <a:xfrm>
            <a:off x="0" y="366"/>
            <a:ext cx="12192000" cy="5986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8" name="Image 7" descr="AngleBlanc.png">
            <a:extLst>
              <a:ext uri="{FF2B5EF4-FFF2-40B4-BE49-F238E27FC236}">
                <a16:creationId xmlns:a16="http://schemas.microsoft.com/office/drawing/2014/main" id="{DA573891-1AAB-4882-B2B3-A07F8E32E952}"/>
              </a:ext>
            </a:extLst>
          </p:cNvPr>
          <p:cNvPicPr>
            <a:picLocks noChangeAspect="1"/>
          </p:cNvPicPr>
          <p:nvPr/>
        </p:nvPicPr>
        <p:blipFill>
          <a:blip r:embed="rId2"/>
          <a:stretch>
            <a:fillRect/>
          </a:stretch>
        </p:blipFill>
        <p:spPr>
          <a:xfrm>
            <a:off x="9984432" y="476672"/>
            <a:ext cx="1656184" cy="1715383"/>
          </a:xfrm>
          <a:prstGeom prst="rect">
            <a:avLst/>
          </a:prstGeom>
        </p:spPr>
      </p:pic>
      <p:sp>
        <p:nvSpPr>
          <p:cNvPr id="2" name="Titre 1">
            <a:extLst>
              <a:ext uri="{FF2B5EF4-FFF2-40B4-BE49-F238E27FC236}">
                <a16:creationId xmlns:a16="http://schemas.microsoft.com/office/drawing/2014/main" id="{DD1FD4F8-A211-47C7-AE9E-ABE29B1552E8}"/>
              </a:ext>
            </a:extLst>
          </p:cNvPr>
          <p:cNvSpPr>
            <a:spLocks noGrp="1"/>
          </p:cNvSpPr>
          <p:nvPr>
            <p:ph type="ctrTitle"/>
          </p:nvPr>
        </p:nvSpPr>
        <p:spPr>
          <a:xfrm>
            <a:off x="623392" y="2089754"/>
            <a:ext cx="7740352" cy="1914525"/>
          </a:xfrm>
        </p:spPr>
        <p:txBody>
          <a:bodyPr anchor="ctr"/>
          <a:lstStyle>
            <a:lvl1pPr marL="0" indent="0" algn="l">
              <a:tabLst/>
              <a:defRPr sz="6000">
                <a:solidFill>
                  <a:schemeClr val="bg1"/>
                </a:solidFill>
                <a:latin typeface="+mn-lt"/>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9133A014-5A6A-4E71-AE72-D7066F964F28}"/>
              </a:ext>
            </a:extLst>
          </p:cNvPr>
          <p:cNvSpPr>
            <a:spLocks noGrp="1"/>
          </p:cNvSpPr>
          <p:nvPr>
            <p:ph type="subTitle" idx="1"/>
          </p:nvPr>
        </p:nvSpPr>
        <p:spPr>
          <a:xfrm>
            <a:off x="623392" y="4077074"/>
            <a:ext cx="7740352" cy="1183109"/>
          </a:xfrm>
        </p:spPr>
        <p:txBody>
          <a:bodyPr>
            <a:normAutofit/>
          </a:bodyPr>
          <a:lstStyle>
            <a:lvl1pPr marL="0" indent="0" algn="l">
              <a:buNone/>
              <a:defRPr sz="32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4" name="Image 3">
            <a:hlinkClick r:id="rId3"/>
            <a:extLst>
              <a:ext uri="{FF2B5EF4-FFF2-40B4-BE49-F238E27FC236}">
                <a16:creationId xmlns:a16="http://schemas.microsoft.com/office/drawing/2014/main" id="{815126F3-087F-47C1-9317-0AA39064ABE2}"/>
              </a:ext>
            </a:extLst>
          </p:cNvPr>
          <p:cNvPicPr>
            <a:picLocks noChangeAspect="1"/>
          </p:cNvPicPr>
          <p:nvPr/>
        </p:nvPicPr>
        <p:blipFill>
          <a:blip r:embed="rId4"/>
          <a:stretch>
            <a:fillRect/>
          </a:stretch>
        </p:blipFill>
        <p:spPr>
          <a:xfrm>
            <a:off x="9984432" y="6170998"/>
            <a:ext cx="2078916" cy="420660"/>
          </a:xfrm>
          <a:prstGeom prst="rect">
            <a:avLst/>
          </a:prstGeom>
        </p:spPr>
      </p:pic>
    </p:spTree>
    <p:extLst>
      <p:ext uri="{BB962C8B-B14F-4D97-AF65-F5344CB8AC3E}">
        <p14:creationId xmlns:p14="http://schemas.microsoft.com/office/powerpoint/2010/main" val="281474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BC2F807F-5EB6-42FA-8376-4A112C12E586}"/>
              </a:ext>
            </a:extLst>
          </p:cNvPr>
          <p:cNvSpPr>
            <a:spLocks noGrp="1"/>
          </p:cNvSpPr>
          <p:nvPr>
            <p:ph sz="quarter" idx="13"/>
          </p:nvPr>
        </p:nvSpPr>
        <p:spPr>
          <a:xfrm>
            <a:off x="401639" y="2411892"/>
            <a:ext cx="5448300" cy="3201507"/>
          </a:xfrm>
          <a:ln w="6350">
            <a:solidFill>
              <a:schemeClr val="bg1">
                <a:lumMod val="75000"/>
              </a:schemeClr>
            </a:solidFill>
          </a:ln>
        </p:spPr>
        <p:txBody>
          <a:bodyPr>
            <a:normAutofit/>
          </a:bodyPr>
          <a:lstStyle>
            <a:lvl1pPr>
              <a:defRPr sz="4000" b="0">
                <a:latin typeface="+mn-lt"/>
              </a:defRPr>
            </a:lvl1pPr>
            <a:lvl2pPr>
              <a:defRPr sz="3200">
                <a:latin typeface="+mn-lt"/>
              </a:defRPr>
            </a:lvl2pPr>
            <a:lvl3pPr>
              <a:defRPr sz="2800">
                <a:latin typeface="+mn-lt"/>
              </a:defRPr>
            </a:lvl3pPr>
            <a:lvl4pPr>
              <a:defRPr sz="2800">
                <a:latin typeface="+mn-lt"/>
              </a:defRPr>
            </a:lvl4pPr>
            <a:lvl5pPr>
              <a:defRPr sz="2400">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6">
            <a:extLst>
              <a:ext uri="{FF2B5EF4-FFF2-40B4-BE49-F238E27FC236}">
                <a16:creationId xmlns:a16="http://schemas.microsoft.com/office/drawing/2014/main" id="{6EF03D44-CBE9-4181-858F-8D7D5A0F3B86}"/>
              </a:ext>
            </a:extLst>
          </p:cNvPr>
          <p:cNvSpPr>
            <a:spLocks noGrp="1"/>
          </p:cNvSpPr>
          <p:nvPr>
            <p:ph sz="quarter" idx="14"/>
          </p:nvPr>
        </p:nvSpPr>
        <p:spPr>
          <a:xfrm>
            <a:off x="6048376" y="2412999"/>
            <a:ext cx="5448300" cy="3201507"/>
          </a:xfrm>
          <a:ln w="6350">
            <a:solidFill>
              <a:schemeClr val="bg1">
                <a:lumMod val="75000"/>
              </a:schemeClr>
            </a:solidFill>
          </a:ln>
        </p:spPr>
        <p:txBody>
          <a:bodyPr>
            <a:normAutofit/>
          </a:bodyPr>
          <a:lstStyle>
            <a:lvl1pPr>
              <a:defRPr sz="4000">
                <a:latin typeface="+mn-lt"/>
              </a:defRPr>
            </a:lvl1pPr>
            <a:lvl2pPr>
              <a:defRPr sz="3200">
                <a:latin typeface="+mn-lt"/>
              </a:defRPr>
            </a:lvl2pPr>
            <a:lvl3pPr>
              <a:defRPr sz="2800">
                <a:latin typeface="+mn-lt"/>
              </a:defRPr>
            </a:lvl3pPr>
            <a:lvl4pPr>
              <a:defRPr sz="2800">
                <a:latin typeface="+mn-lt"/>
              </a:defRPr>
            </a:lvl4pPr>
            <a:lvl5pPr>
              <a:defRPr sz="2400">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9" name="Espace réservé du texte 18">
            <a:extLst>
              <a:ext uri="{FF2B5EF4-FFF2-40B4-BE49-F238E27FC236}">
                <a16:creationId xmlns:a16="http://schemas.microsoft.com/office/drawing/2014/main" id="{1D7AD804-FCE6-4B2D-AE93-A0C129DEC28D}"/>
              </a:ext>
            </a:extLst>
          </p:cNvPr>
          <p:cNvSpPr>
            <a:spLocks noGrp="1"/>
          </p:cNvSpPr>
          <p:nvPr>
            <p:ph type="body" sz="quarter" idx="21" hasCustomPrompt="1"/>
          </p:nvPr>
        </p:nvSpPr>
        <p:spPr>
          <a:xfrm>
            <a:off x="401638" y="1593850"/>
            <a:ext cx="5448300" cy="685800"/>
          </a:xfrm>
          <a:solidFill>
            <a:schemeClr val="accent1"/>
          </a:solidFill>
        </p:spPr>
        <p:txBody>
          <a:bodyPr anchor="ctr">
            <a:normAutofit/>
          </a:bodyPr>
          <a:lstStyle>
            <a:lvl1pPr marL="0" indent="0" algn="ctr">
              <a:buNone/>
              <a:defRPr sz="2800">
                <a:solidFill>
                  <a:schemeClr val="bg1"/>
                </a:solidFill>
                <a:latin typeface="+mn-lt"/>
              </a:defRPr>
            </a:lvl1pPr>
          </a:lstStyle>
          <a:p>
            <a:pPr lvl="0"/>
            <a:r>
              <a:rPr lang="fr-FR" dirty="0"/>
              <a:t>Modifiez le style du titre</a:t>
            </a:r>
          </a:p>
        </p:txBody>
      </p:sp>
      <p:sp>
        <p:nvSpPr>
          <p:cNvPr id="20" name="Espace réservé du texte 18">
            <a:extLst>
              <a:ext uri="{FF2B5EF4-FFF2-40B4-BE49-F238E27FC236}">
                <a16:creationId xmlns:a16="http://schemas.microsoft.com/office/drawing/2014/main" id="{30523D68-3031-4053-93C0-ED4289A2DB5F}"/>
              </a:ext>
            </a:extLst>
          </p:cNvPr>
          <p:cNvSpPr>
            <a:spLocks noGrp="1"/>
          </p:cNvSpPr>
          <p:nvPr>
            <p:ph type="body" sz="quarter" idx="22" hasCustomPrompt="1"/>
          </p:nvPr>
        </p:nvSpPr>
        <p:spPr>
          <a:xfrm>
            <a:off x="6048376" y="1593850"/>
            <a:ext cx="5448300" cy="685800"/>
          </a:xfrm>
          <a:solidFill>
            <a:schemeClr val="accent1"/>
          </a:solidFill>
        </p:spPr>
        <p:txBody>
          <a:bodyPr anchor="ctr">
            <a:normAutofit/>
          </a:bodyPr>
          <a:lstStyle>
            <a:lvl1pPr marL="0" indent="0" algn="ctr">
              <a:buNone/>
              <a:defRPr sz="2800">
                <a:solidFill>
                  <a:schemeClr val="bg1"/>
                </a:solidFill>
                <a:latin typeface="+mn-lt"/>
              </a:defRPr>
            </a:lvl1pPr>
          </a:lstStyle>
          <a:p>
            <a:pPr lvl="0"/>
            <a:r>
              <a:rPr lang="fr-FR" dirty="0"/>
              <a:t>Modifiez le style du titre</a:t>
            </a:r>
          </a:p>
        </p:txBody>
      </p:sp>
      <p:sp>
        <p:nvSpPr>
          <p:cNvPr id="3" name="Titre 2">
            <a:extLst>
              <a:ext uri="{FF2B5EF4-FFF2-40B4-BE49-F238E27FC236}">
                <a16:creationId xmlns:a16="http://schemas.microsoft.com/office/drawing/2014/main" id="{328DCFA7-8044-4CDF-ABC2-1E685B8AECA2}"/>
              </a:ext>
            </a:extLst>
          </p:cNvPr>
          <p:cNvSpPr>
            <a:spLocks noGrp="1"/>
          </p:cNvSpPr>
          <p:nvPr>
            <p:ph type="title"/>
          </p:nvPr>
        </p:nvSpPr>
        <p:spPr/>
        <p:txBody>
          <a:bodyPr/>
          <a:lstStyle>
            <a:lvl1pPr>
              <a:defRPr>
                <a:latin typeface="+mn-lt"/>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3DB2E587-0A40-43BD-A79A-73BCD0C4490A}"/>
              </a:ext>
            </a:extLst>
          </p:cNvPr>
          <p:cNvSpPr>
            <a:spLocks noGrp="1"/>
          </p:cNvSpPr>
          <p:nvPr>
            <p:ph type="ftr" sz="quarter" idx="23"/>
          </p:nvPr>
        </p:nvSpPr>
        <p:spPr/>
        <p:txBody>
          <a:bodyPr/>
          <a:lstStyle/>
          <a:p>
            <a:r>
              <a:rPr lang="fr-FR"/>
              <a:t>dscg-ue7-gac</a:t>
            </a:r>
          </a:p>
        </p:txBody>
      </p:sp>
      <p:sp>
        <p:nvSpPr>
          <p:cNvPr id="9" name="Espace réservé du numéro de diapositive 8">
            <a:extLst>
              <a:ext uri="{FF2B5EF4-FFF2-40B4-BE49-F238E27FC236}">
                <a16:creationId xmlns:a16="http://schemas.microsoft.com/office/drawing/2014/main" id="{C2880053-0CE7-4203-AAB3-2D3BEB2FEEED}"/>
              </a:ext>
            </a:extLst>
          </p:cNvPr>
          <p:cNvSpPr>
            <a:spLocks noGrp="1"/>
          </p:cNvSpPr>
          <p:nvPr>
            <p:ph type="sldNum" sz="quarter" idx="24"/>
          </p:nvPr>
        </p:nvSpPr>
        <p:spPr/>
        <p:txBody>
          <a:bodyPr/>
          <a:lstStyle/>
          <a:p>
            <a:fld id="{7C456A00-B46E-4CF1-9B7A-2453121ABD12}" type="slidenum">
              <a:rPr lang="fr-FR" smtClean="0"/>
              <a:t>‹N°›</a:t>
            </a:fld>
            <a:endParaRPr lang="fr-FR"/>
          </a:p>
        </p:txBody>
      </p:sp>
    </p:spTree>
    <p:extLst>
      <p:ext uri="{BB962C8B-B14F-4D97-AF65-F5344CB8AC3E}">
        <p14:creationId xmlns:p14="http://schemas.microsoft.com/office/powerpoint/2010/main" val="96646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sposition avec image à droite">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38A96ACE-52AD-42DE-95F3-D43EB18C0C12}"/>
              </a:ext>
            </a:extLst>
          </p:cNvPr>
          <p:cNvSpPr>
            <a:spLocks noGrp="1"/>
          </p:cNvSpPr>
          <p:nvPr>
            <p:ph sz="quarter" idx="14" hasCustomPrompt="1"/>
          </p:nvPr>
        </p:nvSpPr>
        <p:spPr>
          <a:xfrm>
            <a:off x="431801" y="808156"/>
            <a:ext cx="5378450" cy="1720850"/>
          </a:xfrm>
        </p:spPr>
        <p:txBody>
          <a:bodyPr anchor="t" anchorCtr="0">
            <a:normAutofit/>
          </a:bodyPr>
          <a:lstStyle>
            <a:lvl1pPr>
              <a:defRPr sz="1600" b="1">
                <a:latin typeface="+mn-lt"/>
              </a:defRPr>
            </a:lvl1pPr>
            <a:lvl2pPr>
              <a:defRPr sz="1400">
                <a:latin typeface="+mn-lt"/>
              </a:defRPr>
            </a:lvl2pPr>
            <a:lvl3pPr>
              <a:defRPr sz="1200">
                <a:latin typeface="+mn-lt"/>
              </a:defRPr>
            </a:lvl3pPr>
            <a:lvl4pPr>
              <a:defRPr sz="1200">
                <a:latin typeface="+mn-lt"/>
              </a:defRPr>
            </a:lvl4pPr>
            <a:lvl5pPr>
              <a:defRPr sz="1100">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8BC4EC72-93B3-4137-AEB4-EC8A893923EE}"/>
              </a:ext>
            </a:extLst>
          </p:cNvPr>
          <p:cNvSpPr>
            <a:spLocks noGrp="1"/>
          </p:cNvSpPr>
          <p:nvPr>
            <p:ph type="ftr" sz="quarter" idx="17"/>
          </p:nvPr>
        </p:nvSpPr>
        <p:spPr/>
        <p:txBody>
          <a:bodyPr/>
          <a:lstStyle/>
          <a:p>
            <a:r>
              <a:rPr lang="fr-FR"/>
              <a:t>dscg-ue7-gac</a:t>
            </a:r>
          </a:p>
        </p:txBody>
      </p:sp>
      <p:sp>
        <p:nvSpPr>
          <p:cNvPr id="9" name="Espace réservé du numéro de diapositive 3">
            <a:extLst>
              <a:ext uri="{FF2B5EF4-FFF2-40B4-BE49-F238E27FC236}">
                <a16:creationId xmlns:a16="http://schemas.microsoft.com/office/drawing/2014/main" id="{0FE694DA-238A-447C-A16A-932847F33D1F}"/>
              </a:ext>
            </a:extLst>
          </p:cNvPr>
          <p:cNvSpPr>
            <a:spLocks noGrp="1"/>
          </p:cNvSpPr>
          <p:nvPr>
            <p:ph type="sldNum" sz="quarter" idx="18"/>
          </p:nvPr>
        </p:nvSpPr>
        <p:spPr>
          <a:xfrm>
            <a:off x="11576471" y="3260785"/>
            <a:ext cx="571500" cy="350777"/>
          </a:xfrm>
        </p:spPr>
        <p:txBody>
          <a:bodyPr/>
          <a:lstStyle/>
          <a:p>
            <a:fld id="{7C456A00-B46E-4CF1-9B7A-2453121ABD12}" type="slidenum">
              <a:rPr lang="fr-FR" smtClean="0"/>
              <a:t>‹N°›</a:t>
            </a:fld>
            <a:endParaRPr lang="fr-FR"/>
          </a:p>
        </p:txBody>
      </p:sp>
      <p:sp>
        <p:nvSpPr>
          <p:cNvPr id="11" name="Espace réservé du contenu 6">
            <a:extLst>
              <a:ext uri="{FF2B5EF4-FFF2-40B4-BE49-F238E27FC236}">
                <a16:creationId xmlns:a16="http://schemas.microsoft.com/office/drawing/2014/main" id="{DA93D423-B65D-4712-84C8-038D05CC73FF}"/>
              </a:ext>
            </a:extLst>
          </p:cNvPr>
          <p:cNvSpPr>
            <a:spLocks noGrp="1"/>
          </p:cNvSpPr>
          <p:nvPr>
            <p:ph sz="quarter" idx="19" hasCustomPrompt="1"/>
          </p:nvPr>
        </p:nvSpPr>
        <p:spPr>
          <a:xfrm>
            <a:off x="6048375" y="808156"/>
            <a:ext cx="5378400" cy="1720850"/>
          </a:xfrm>
        </p:spPr>
        <p:txBody>
          <a:bodyPr anchor="t" anchorCtr="0">
            <a:normAutofit/>
          </a:bodyPr>
          <a:lstStyle>
            <a:lvl1pPr>
              <a:defRPr sz="1600" b="1">
                <a:latin typeface="+mn-lt"/>
              </a:defRPr>
            </a:lvl1pPr>
            <a:lvl2pPr>
              <a:defRPr sz="1400">
                <a:latin typeface="+mn-lt"/>
              </a:defRPr>
            </a:lvl2pPr>
            <a:lvl3pPr>
              <a:defRPr sz="1200">
                <a:latin typeface="+mn-lt"/>
              </a:defRPr>
            </a:lvl3pPr>
            <a:lvl4pPr>
              <a:defRPr sz="1200">
                <a:latin typeface="+mn-lt"/>
              </a:defRPr>
            </a:lvl4pPr>
            <a:lvl5pPr>
              <a:defRPr sz="1100">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18">
            <a:extLst>
              <a:ext uri="{FF2B5EF4-FFF2-40B4-BE49-F238E27FC236}">
                <a16:creationId xmlns:a16="http://schemas.microsoft.com/office/drawing/2014/main" id="{89FEBBBE-7B15-42B7-9766-505BEADEEE10}"/>
              </a:ext>
            </a:extLst>
          </p:cNvPr>
          <p:cNvSpPr>
            <a:spLocks noGrp="1"/>
          </p:cNvSpPr>
          <p:nvPr>
            <p:ph type="body" sz="quarter" idx="21" hasCustomPrompt="1"/>
          </p:nvPr>
        </p:nvSpPr>
        <p:spPr>
          <a:xfrm>
            <a:off x="431801" y="313500"/>
            <a:ext cx="5378400" cy="461554"/>
          </a:xfrm>
          <a:noFill/>
        </p:spPr>
        <p:txBody>
          <a:bodyPr anchor="ctr">
            <a:normAutofit/>
          </a:bodyPr>
          <a:lstStyle>
            <a:lvl1pPr marL="0" indent="0" algn="ctr">
              <a:buNone/>
              <a:defRPr sz="1800" b="1" cap="all" baseline="0">
                <a:solidFill>
                  <a:schemeClr val="accent1"/>
                </a:solidFill>
                <a:latin typeface="+mn-lt"/>
              </a:defRPr>
            </a:lvl1pPr>
          </a:lstStyle>
          <a:p>
            <a:pPr lvl="0"/>
            <a:r>
              <a:rPr lang="fr-FR" dirty="0"/>
              <a:t>Modifiez le style du titre</a:t>
            </a:r>
          </a:p>
        </p:txBody>
      </p:sp>
      <p:sp>
        <p:nvSpPr>
          <p:cNvPr id="13" name="Espace réservé du texte 18">
            <a:extLst>
              <a:ext uri="{FF2B5EF4-FFF2-40B4-BE49-F238E27FC236}">
                <a16:creationId xmlns:a16="http://schemas.microsoft.com/office/drawing/2014/main" id="{CE55A096-095B-4560-88D8-B1CE42399535}"/>
              </a:ext>
            </a:extLst>
          </p:cNvPr>
          <p:cNvSpPr>
            <a:spLocks noGrp="1"/>
          </p:cNvSpPr>
          <p:nvPr>
            <p:ph type="body" sz="quarter" idx="22" hasCustomPrompt="1"/>
          </p:nvPr>
        </p:nvSpPr>
        <p:spPr>
          <a:xfrm>
            <a:off x="6048376" y="313500"/>
            <a:ext cx="5378400" cy="461554"/>
          </a:xfrm>
          <a:noFill/>
        </p:spPr>
        <p:txBody>
          <a:bodyPr anchor="ctr">
            <a:normAutofit/>
          </a:bodyPr>
          <a:lstStyle>
            <a:lvl1pPr marL="0" indent="0" algn="ctr">
              <a:buNone/>
              <a:defRPr sz="1800" b="1" cap="all" baseline="0">
                <a:solidFill>
                  <a:schemeClr val="accent1"/>
                </a:solidFill>
                <a:latin typeface="+mn-lt"/>
              </a:defRPr>
            </a:lvl1pPr>
          </a:lstStyle>
          <a:p>
            <a:pPr lvl="0"/>
            <a:r>
              <a:rPr lang="fr-FR" dirty="0"/>
              <a:t>Modifiez le style du titre</a:t>
            </a:r>
          </a:p>
        </p:txBody>
      </p:sp>
    </p:spTree>
    <p:extLst>
      <p:ext uri="{BB962C8B-B14F-4D97-AF65-F5344CB8AC3E}">
        <p14:creationId xmlns:p14="http://schemas.microsoft.com/office/powerpoint/2010/main" val="319271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BB33455-2301-4E09-B58B-EB0C146F9169}"/>
              </a:ext>
            </a:extLst>
          </p:cNvPr>
          <p:cNvSpPr>
            <a:spLocks noGrp="1"/>
          </p:cNvSpPr>
          <p:nvPr>
            <p:ph type="title"/>
          </p:nvPr>
        </p:nvSpPr>
        <p:spPr>
          <a:xfrm>
            <a:off x="334963" y="448575"/>
            <a:ext cx="10344539" cy="793630"/>
          </a:xfrm>
        </p:spPr>
        <p:txBody>
          <a:bodyPr/>
          <a:lstStyle>
            <a:lvl1pPr>
              <a:defRPr>
                <a:solidFill>
                  <a:schemeClr val="accent1"/>
                </a:solidFill>
                <a:latin typeface="+mn-lt"/>
              </a:defRPr>
            </a:lvl1pPr>
          </a:lstStyle>
          <a:p>
            <a:r>
              <a:rPr lang="fr-FR"/>
              <a:t>Modifiez le style du titre</a:t>
            </a:r>
            <a:endParaRPr lang="fr-FR" dirty="0"/>
          </a:p>
        </p:txBody>
      </p:sp>
      <p:sp>
        <p:nvSpPr>
          <p:cNvPr id="7" name="Espace réservé du numéro de diapositive 3">
            <a:extLst>
              <a:ext uri="{FF2B5EF4-FFF2-40B4-BE49-F238E27FC236}">
                <a16:creationId xmlns:a16="http://schemas.microsoft.com/office/drawing/2014/main" id="{33C290AC-088C-4591-A40D-3C6433084247}"/>
              </a:ext>
            </a:extLst>
          </p:cNvPr>
          <p:cNvSpPr>
            <a:spLocks noGrp="1"/>
          </p:cNvSpPr>
          <p:nvPr>
            <p:ph type="sldNum" sz="quarter" idx="14"/>
          </p:nvPr>
        </p:nvSpPr>
        <p:spPr>
          <a:xfrm>
            <a:off x="11576471" y="3260785"/>
            <a:ext cx="571500" cy="350777"/>
          </a:xfrm>
        </p:spPr>
        <p:txBody>
          <a:bodyPr/>
          <a:lstStyle/>
          <a:p>
            <a:fld id="{7C456A00-B46E-4CF1-9B7A-2453121ABD12}" type="slidenum">
              <a:rPr lang="fr-FR" smtClean="0"/>
              <a:t>‹N°›</a:t>
            </a:fld>
            <a:endParaRPr lang="fr-FR"/>
          </a:p>
        </p:txBody>
      </p:sp>
      <p:sp>
        <p:nvSpPr>
          <p:cNvPr id="10" name="Espace réservé du pied de page 6">
            <a:extLst>
              <a:ext uri="{FF2B5EF4-FFF2-40B4-BE49-F238E27FC236}">
                <a16:creationId xmlns:a16="http://schemas.microsoft.com/office/drawing/2014/main" id="{50471009-C080-41AC-9523-8258BF3C0F25}"/>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dscg-ue7-gac</a:t>
            </a:r>
          </a:p>
        </p:txBody>
      </p:sp>
    </p:spTree>
    <p:extLst>
      <p:ext uri="{BB962C8B-B14F-4D97-AF65-F5344CB8AC3E}">
        <p14:creationId xmlns:p14="http://schemas.microsoft.com/office/powerpoint/2010/main" val="53913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BB33455-2301-4E09-B58B-EB0C146F9169}"/>
              </a:ext>
            </a:extLst>
          </p:cNvPr>
          <p:cNvSpPr>
            <a:spLocks noGrp="1"/>
          </p:cNvSpPr>
          <p:nvPr>
            <p:ph type="title"/>
          </p:nvPr>
        </p:nvSpPr>
        <p:spPr>
          <a:xfrm>
            <a:off x="334963" y="448575"/>
            <a:ext cx="10344539" cy="793630"/>
          </a:xfrm>
        </p:spPr>
        <p:txBody>
          <a:bodyPr>
            <a:normAutofit/>
          </a:bodyPr>
          <a:lstStyle>
            <a:lvl1pPr>
              <a:defRPr sz="2800">
                <a:solidFill>
                  <a:schemeClr val="accent1"/>
                </a:solidFill>
                <a:latin typeface="+mn-lt"/>
              </a:defRPr>
            </a:lvl1pPr>
          </a:lstStyle>
          <a:p>
            <a:r>
              <a:rPr lang="fr-FR"/>
              <a:t>Modifiez le style du titre</a:t>
            </a:r>
            <a:endParaRPr lang="fr-FR" dirty="0"/>
          </a:p>
        </p:txBody>
      </p:sp>
      <p:sp>
        <p:nvSpPr>
          <p:cNvPr id="7" name="Espace réservé du numéro de diapositive 3">
            <a:extLst>
              <a:ext uri="{FF2B5EF4-FFF2-40B4-BE49-F238E27FC236}">
                <a16:creationId xmlns:a16="http://schemas.microsoft.com/office/drawing/2014/main" id="{33C290AC-088C-4591-A40D-3C6433084247}"/>
              </a:ext>
            </a:extLst>
          </p:cNvPr>
          <p:cNvSpPr>
            <a:spLocks noGrp="1"/>
          </p:cNvSpPr>
          <p:nvPr>
            <p:ph type="sldNum" sz="quarter" idx="14"/>
          </p:nvPr>
        </p:nvSpPr>
        <p:spPr>
          <a:xfrm>
            <a:off x="11576471" y="3260785"/>
            <a:ext cx="571500" cy="350777"/>
          </a:xfrm>
        </p:spPr>
        <p:txBody>
          <a:bodyPr/>
          <a:lstStyle/>
          <a:p>
            <a:fld id="{7C456A00-B46E-4CF1-9B7A-2453121ABD12}" type="slidenum">
              <a:rPr lang="fr-FR" smtClean="0"/>
              <a:t>‹N°›</a:t>
            </a:fld>
            <a:endParaRPr lang="fr-FR"/>
          </a:p>
        </p:txBody>
      </p:sp>
      <p:sp>
        <p:nvSpPr>
          <p:cNvPr id="10" name="Espace réservé du pied de page 6">
            <a:extLst>
              <a:ext uri="{FF2B5EF4-FFF2-40B4-BE49-F238E27FC236}">
                <a16:creationId xmlns:a16="http://schemas.microsoft.com/office/drawing/2014/main" id="{50471009-C080-41AC-9523-8258BF3C0F25}"/>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dscg-ue7-gac</a:t>
            </a:r>
          </a:p>
        </p:txBody>
      </p:sp>
    </p:spTree>
    <p:extLst>
      <p:ext uri="{BB962C8B-B14F-4D97-AF65-F5344CB8AC3E}">
        <p14:creationId xmlns:p14="http://schemas.microsoft.com/office/powerpoint/2010/main" val="267695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90948E8-3954-4A93-94A8-985FF527A421}"/>
              </a:ext>
            </a:extLst>
          </p:cNvPr>
          <p:cNvSpPr>
            <a:spLocks noGrp="1"/>
          </p:cNvSpPr>
          <p:nvPr>
            <p:ph type="ftr" sz="quarter" idx="10"/>
          </p:nvPr>
        </p:nvSpPr>
        <p:spPr/>
        <p:txBody>
          <a:bodyPr/>
          <a:lstStyle/>
          <a:p>
            <a:r>
              <a:rPr lang="fr-FR"/>
              <a:t>dscg-ue7-gac</a:t>
            </a:r>
          </a:p>
        </p:txBody>
      </p:sp>
      <p:sp>
        <p:nvSpPr>
          <p:cNvPr id="5" name="Espace réservé du numéro de diapositive 4">
            <a:extLst>
              <a:ext uri="{FF2B5EF4-FFF2-40B4-BE49-F238E27FC236}">
                <a16:creationId xmlns:a16="http://schemas.microsoft.com/office/drawing/2014/main" id="{7381D278-9C2A-433F-AF2E-16DF2672BA2A}"/>
              </a:ext>
            </a:extLst>
          </p:cNvPr>
          <p:cNvSpPr>
            <a:spLocks noGrp="1"/>
          </p:cNvSpPr>
          <p:nvPr>
            <p:ph type="sldNum" sz="quarter" idx="11"/>
          </p:nvPr>
        </p:nvSpPr>
        <p:spPr/>
        <p:txBody>
          <a:bodyPr/>
          <a:lstStyle/>
          <a:p>
            <a:fld id="{7C456A00-B46E-4CF1-9B7A-2453121ABD12}" type="slidenum">
              <a:rPr lang="fr-FR" smtClean="0"/>
              <a:t>‹N°›</a:t>
            </a:fld>
            <a:endParaRPr lang="fr-FR"/>
          </a:p>
        </p:txBody>
      </p:sp>
    </p:spTree>
    <p:extLst>
      <p:ext uri="{BB962C8B-B14F-4D97-AF65-F5344CB8AC3E}">
        <p14:creationId xmlns:p14="http://schemas.microsoft.com/office/powerpoint/2010/main" val="338279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de section animé">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51FB35C-48EE-4F91-9B17-9C804DA41823}"/>
              </a:ext>
            </a:extLst>
          </p:cNvPr>
          <p:cNvSpPr>
            <a:spLocks noGrp="1"/>
          </p:cNvSpPr>
          <p:nvPr>
            <p:ph type="subTitle" idx="1"/>
          </p:nvPr>
        </p:nvSpPr>
        <p:spPr>
          <a:xfrm>
            <a:off x="2586567" y="4521199"/>
            <a:ext cx="7018867" cy="1152971"/>
          </a:xfrm>
        </p:spPr>
        <p:txBody>
          <a:bodyPr anchor="t">
            <a:normAutofit/>
          </a:bodyPr>
          <a:lstStyle>
            <a:lvl1pPr marL="0" indent="0" algn="ctr">
              <a:buNone/>
              <a:defRPr sz="3200" b="0">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1489758" y="739577"/>
            <a:ext cx="9212484" cy="1757611"/>
          </a:xfrm>
        </p:spPr>
        <p:txBody>
          <a:bodyPr anchor="ctr">
            <a:normAutofit/>
          </a:bodyPr>
          <a:lstStyle>
            <a:lvl1pPr marL="0" indent="0" algn="ctr">
              <a:tabLst/>
              <a:defRPr sz="4800">
                <a:solidFill>
                  <a:schemeClr val="tx1"/>
                </a:solidFill>
                <a:latin typeface="+mn-lt"/>
              </a:defRPr>
            </a:lvl1pPr>
          </a:lstStyle>
          <a:p>
            <a:r>
              <a:rPr lang="fr-FR" dirty="0"/>
              <a:t>Modifiez le style du titre </a:t>
            </a:r>
            <a:br>
              <a:rPr lang="fr-FR" dirty="0"/>
            </a:br>
            <a:r>
              <a:rPr lang="fr-FR" dirty="0"/>
              <a:t>de section</a:t>
            </a:r>
          </a:p>
        </p:txBody>
      </p:sp>
      <p:pic>
        <p:nvPicPr>
          <p:cNvPr id="13" name="Image 12">
            <a:extLst>
              <a:ext uri="{FF2B5EF4-FFF2-40B4-BE49-F238E27FC236}">
                <a16:creationId xmlns:a16="http://schemas.microsoft.com/office/drawing/2014/main" id="{5854D02F-F31E-4D7E-B3A6-6AA22EA251D9}"/>
              </a:ext>
            </a:extLst>
          </p:cNvPr>
          <p:cNvPicPr preferRelativeResize="0">
            <a:picLocks/>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rot="16200000" flipH="1">
            <a:off x="5912845" y="2766742"/>
            <a:ext cx="832539" cy="821831"/>
          </a:xfrm>
          <a:prstGeom prst="rect">
            <a:avLst/>
          </a:prstGeom>
          <a:noFill/>
          <a:ln>
            <a:noFill/>
          </a:ln>
        </p:spPr>
      </p:pic>
      <p:pic>
        <p:nvPicPr>
          <p:cNvPr id="14" name="Image 13">
            <a:extLst>
              <a:ext uri="{FF2B5EF4-FFF2-40B4-BE49-F238E27FC236}">
                <a16:creationId xmlns:a16="http://schemas.microsoft.com/office/drawing/2014/main" id="{B5F0DF1B-857E-44E5-9D7A-7D8FED9A2A19}"/>
              </a:ext>
            </a:extLst>
          </p:cNvPr>
          <p:cNvPicPr preferRelativeResize="0">
            <a:picLocks/>
          </p:cNvPicPr>
          <p:nvPr/>
        </p:nvPicPr>
        <p:blipFill>
          <a:blip r:embed="rId4" cstate="print">
            <a:biLevel thresh="25000"/>
            <a:extLst>
              <a:ext uri="{28A0092B-C50C-407E-A947-70E740481C1C}">
                <a14:useLocalDpi xmlns:a14="http://schemas.microsoft.com/office/drawing/2010/main" val="0"/>
              </a:ext>
            </a:extLst>
          </a:blip>
          <a:stretch>
            <a:fillRect/>
          </a:stretch>
        </p:blipFill>
        <p:spPr>
          <a:xfrm rot="5400000" flipH="1">
            <a:off x="5476773" y="3202577"/>
            <a:ext cx="832535" cy="821829"/>
          </a:xfrm>
          <a:prstGeom prst="rect">
            <a:avLst/>
          </a:prstGeom>
          <a:noFill/>
          <a:ln w="149225">
            <a:noFill/>
          </a:ln>
        </p:spPr>
      </p:pic>
      <p:pic>
        <p:nvPicPr>
          <p:cNvPr id="15" name="Image 14">
            <a:extLst>
              <a:ext uri="{FF2B5EF4-FFF2-40B4-BE49-F238E27FC236}">
                <a16:creationId xmlns:a16="http://schemas.microsoft.com/office/drawing/2014/main" id="{6DA17859-B4F7-4972-BDCF-8C7542FA7B45}"/>
              </a:ext>
            </a:extLst>
          </p:cNvPr>
          <p:cNvPicPr preferRelativeResize="0">
            <a:picLocks/>
          </p:cNvPicPr>
          <p:nvPr/>
        </p:nvPicPr>
        <p:blipFill>
          <a:blip r:embed="rId5" cstate="print">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tretch>
            <a:fillRect/>
          </a:stretch>
        </p:blipFill>
        <p:spPr>
          <a:xfrm rot="5400000" flipH="1">
            <a:off x="5438262" y="3318999"/>
            <a:ext cx="753068" cy="743384"/>
          </a:xfrm>
          <a:prstGeom prst="rect">
            <a:avLst/>
          </a:prstGeom>
          <a:noFill/>
          <a:ln w="149225">
            <a:noFill/>
          </a:ln>
        </p:spPr>
      </p:pic>
      <p:sp>
        <p:nvSpPr>
          <p:cNvPr id="18" name="Espace réservé du pied de page 6">
            <a:extLst>
              <a:ext uri="{FF2B5EF4-FFF2-40B4-BE49-F238E27FC236}">
                <a16:creationId xmlns:a16="http://schemas.microsoft.com/office/drawing/2014/main" id="{6B329D62-B3E5-49EC-BDB8-66479B50EC0D}"/>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dscg-ue7-gac</a:t>
            </a:r>
          </a:p>
        </p:txBody>
      </p:sp>
      <p:pic>
        <p:nvPicPr>
          <p:cNvPr id="2" name="Image 1">
            <a:hlinkClick r:id="rId7"/>
            <a:extLst>
              <a:ext uri="{FF2B5EF4-FFF2-40B4-BE49-F238E27FC236}">
                <a16:creationId xmlns:a16="http://schemas.microsoft.com/office/drawing/2014/main" id="{0163E204-2745-405F-BA59-1E2B306E8092}"/>
              </a:ext>
            </a:extLst>
          </p:cNvPr>
          <p:cNvPicPr>
            <a:picLocks noChangeAspect="1"/>
          </p:cNvPicPr>
          <p:nvPr/>
        </p:nvPicPr>
        <p:blipFill>
          <a:blip r:embed="rId8"/>
          <a:stretch>
            <a:fillRect/>
          </a:stretch>
        </p:blipFill>
        <p:spPr>
          <a:xfrm>
            <a:off x="9920787" y="6071725"/>
            <a:ext cx="2078916" cy="420660"/>
          </a:xfrm>
          <a:prstGeom prst="rect">
            <a:avLst/>
          </a:prstGeom>
        </p:spPr>
      </p:pic>
    </p:spTree>
    <p:extLst>
      <p:ext uri="{BB962C8B-B14F-4D97-AF65-F5344CB8AC3E}">
        <p14:creationId xmlns:p14="http://schemas.microsoft.com/office/powerpoint/2010/main" val="351549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4.44444E-6 L 0.41289 -0.41875 " pathEditMode="relative" rAng="0" ptsTypes="AA">
                                      <p:cBhvr>
                                        <p:cTn id="6" dur="2000" fill="hold"/>
                                        <p:tgtEl>
                                          <p:spTgt spid="15"/>
                                        </p:tgtEl>
                                        <p:attrNameLst>
                                          <p:attrName>ppt_x</p:attrName>
                                          <p:attrName>ppt_y</p:attrName>
                                        </p:attrNameLst>
                                      </p:cBhvr>
                                      <p:rCtr x="20638" y="-20949"/>
                                    </p:animMotion>
                                  </p:childTnLst>
                                </p:cTn>
                              </p:par>
                              <p:par>
                                <p:cTn id="7" presetID="42" presetClass="path" presetSubtype="0" accel="50000" decel="50000" fill="hold" nodeType="withEffect">
                                  <p:stCondLst>
                                    <p:cond delay="0"/>
                                  </p:stCondLst>
                                  <p:childTnLst>
                                    <p:animMotion origin="layout" path="M -6.25E-7 4.07407E-6 L -0.41601 -0.03565 " pathEditMode="relative" rAng="0" ptsTypes="AA">
                                      <p:cBhvr>
                                        <p:cTn id="8" dur="2000" fill="hold"/>
                                        <p:tgtEl>
                                          <p:spTgt spid="13"/>
                                        </p:tgtEl>
                                        <p:attrNameLst>
                                          <p:attrName>ppt_x</p:attrName>
                                          <p:attrName>ppt_y</p:attrName>
                                        </p:attrNameLst>
                                      </p:cBhvr>
                                      <p:rCtr x="-20807" y="-1782"/>
                                    </p:animMotion>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64" presetClass="path" presetSubtype="0" accel="50000" decel="50000" fill="hold" grpId="0" nodeType="withEffect">
                                  <p:stCondLst>
                                    <p:cond delay="0"/>
                                  </p:stCondLst>
                                  <p:childTnLst>
                                    <p:animMotion origin="layout" path="M 0.01627 0.05995 L 0.01575 -0.10069 " pathEditMode="relative" rAng="0" ptsTypes="AA">
                                      <p:cBhvr>
                                        <p:cTn id="12" dur="2000" fill="hold"/>
                                        <p:tgtEl>
                                          <p:spTgt spid="3">
                                            <p:txEl>
                                              <p:pRg st="0" end="0"/>
                                            </p:txEl>
                                          </p:spTgt>
                                        </p:tgtEl>
                                        <p:attrNameLst>
                                          <p:attrName>ppt_x</p:attrName>
                                          <p:attrName>ppt_y</p:attrName>
                                        </p:attrNameLst>
                                      </p:cBhvr>
                                      <p:rCtr x="-26" y="-8032"/>
                                    </p:animMotion>
                                  </p:childTnLst>
                                </p:cTn>
                              </p:par>
                              <p:par>
                                <p:cTn id="13" presetID="42" presetClass="path" presetSubtype="0" accel="50000" decel="50000" fill="hold" grpId="0" nodeType="withEffect">
                                  <p:stCondLst>
                                    <p:cond delay="0"/>
                                  </p:stCondLst>
                                  <p:childTnLst>
                                    <p:animMotion origin="layout" path="M 0 3.7037E-7 L 0 0.10995 " pathEditMode="relative" rAng="0" ptsTypes="AA">
                                      <p:cBhvr>
                                        <p:cTn id="14" dur="2000" fill="hold"/>
                                        <p:tgtEl>
                                          <p:spTgt spid="9"/>
                                        </p:tgtEl>
                                        <p:attrNameLst>
                                          <p:attrName>ppt_x</p:attrName>
                                          <p:attrName>ppt_y</p:attrName>
                                        </p:attrNameLst>
                                      </p:cBhvr>
                                      <p:rCtr x="0" y="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4" presetClass="path" presetSubtype="0" accel="50000" decel="50000" fill="hold" nodeType="withEffect">
                  <p:stCondLst>
                    <p:cond delay="0"/>
                  </p:stCondLst>
                  <p:childTnLst>
                    <p:animMotion origin="layout" path="M 0.01627 0.05995 L 0.01575 -0.10069 " pathEditMode="relative" rAng="0" ptsTypes="AA">
                      <p:cBhvr>
                        <p:cTn dur="2000" fill="hold"/>
                        <p:tgtEl>
                          <p:spTgt spid="3"/>
                        </p:tgtEl>
                        <p:attrNameLst>
                          <p:attrName>ppt_x</p:attrName>
                          <p:attrName>ppt_y</p:attrName>
                        </p:attrNameLst>
                      </p:cBhvr>
                      <p:rCtr x="-26" y="-8032"/>
                    </p:animMotion>
                  </p:childTnLst>
                </p:cTn>
              </p:par>
            </p:tnLst>
          </p:tmpl>
        </p:tmplLst>
      </p:bldP>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re de section sans animation">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51FB35C-48EE-4F91-9B17-9C804DA41823}"/>
              </a:ext>
            </a:extLst>
          </p:cNvPr>
          <p:cNvSpPr>
            <a:spLocks noGrp="1"/>
          </p:cNvSpPr>
          <p:nvPr>
            <p:ph type="subTitle" idx="1"/>
          </p:nvPr>
        </p:nvSpPr>
        <p:spPr>
          <a:xfrm>
            <a:off x="2256566" y="3560833"/>
            <a:ext cx="7678868" cy="1152971"/>
          </a:xfrm>
        </p:spPr>
        <p:txBody>
          <a:bodyPr anchor="t">
            <a:normAutofit/>
          </a:bodyPr>
          <a:lstStyle>
            <a:lvl1pPr marL="0" indent="0" algn="ctr">
              <a:buNone/>
              <a:defRPr sz="3200" b="0">
                <a:solidFill>
                  <a:schemeClr val="bg1">
                    <a:lumMod val="50000"/>
                  </a:schemeClr>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1489758" y="1406328"/>
            <a:ext cx="9212484" cy="1314354"/>
          </a:xfrm>
        </p:spPr>
        <p:txBody>
          <a:bodyPr anchor="ctr">
            <a:normAutofit/>
          </a:bodyPr>
          <a:lstStyle>
            <a:lvl1pPr marL="0" indent="0" algn="ctr">
              <a:tabLst/>
              <a:defRPr sz="4800">
                <a:solidFill>
                  <a:schemeClr val="tx1"/>
                </a:solidFill>
                <a:latin typeface="+mn-lt"/>
              </a:defRPr>
            </a:lvl1pPr>
          </a:lstStyle>
          <a:p>
            <a:r>
              <a:rPr lang="fr-FR" dirty="0"/>
              <a:t>Modifiez le style du titre </a:t>
            </a:r>
            <a:br>
              <a:rPr lang="fr-FR" dirty="0"/>
            </a:br>
            <a:r>
              <a:rPr lang="fr-FR" dirty="0"/>
              <a:t>de section</a:t>
            </a:r>
          </a:p>
        </p:txBody>
      </p:sp>
      <p:pic>
        <p:nvPicPr>
          <p:cNvPr id="8" name="Image 7">
            <a:extLst>
              <a:ext uri="{FF2B5EF4-FFF2-40B4-BE49-F238E27FC236}">
                <a16:creationId xmlns:a16="http://schemas.microsoft.com/office/drawing/2014/main" id="{CC9232FC-A604-4AE0-A31B-11FCA474A0BD}"/>
              </a:ext>
            </a:extLst>
          </p:cNvPr>
          <p:cNvPicPr preferRelativeResize="0">
            <a:picLocks/>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rot="16200000" flipH="1">
            <a:off x="1119634" y="2347382"/>
            <a:ext cx="740248" cy="730727"/>
          </a:xfrm>
          <a:prstGeom prst="rect">
            <a:avLst/>
          </a:prstGeom>
          <a:noFill/>
          <a:ln>
            <a:noFill/>
          </a:ln>
        </p:spPr>
      </p:pic>
      <p:pic>
        <p:nvPicPr>
          <p:cNvPr id="10" name="Image 9">
            <a:extLst>
              <a:ext uri="{FF2B5EF4-FFF2-40B4-BE49-F238E27FC236}">
                <a16:creationId xmlns:a16="http://schemas.microsoft.com/office/drawing/2014/main" id="{1A1F449D-1B26-4996-B78A-32046E83A4C2}"/>
              </a:ext>
            </a:extLst>
          </p:cNvPr>
          <p:cNvPicPr preferRelativeResize="0">
            <a:picLocks/>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tretch>
            <a:fillRect/>
          </a:stretch>
        </p:blipFill>
        <p:spPr>
          <a:xfrm rot="5400000" flipH="1">
            <a:off x="10325708" y="1034635"/>
            <a:ext cx="753068" cy="743384"/>
          </a:xfrm>
          <a:prstGeom prst="rect">
            <a:avLst/>
          </a:prstGeom>
          <a:noFill/>
          <a:ln w="149225">
            <a:noFill/>
          </a:ln>
        </p:spPr>
      </p:pic>
      <p:sp>
        <p:nvSpPr>
          <p:cNvPr id="16" name="Espace réservé du pied de page 6">
            <a:extLst>
              <a:ext uri="{FF2B5EF4-FFF2-40B4-BE49-F238E27FC236}">
                <a16:creationId xmlns:a16="http://schemas.microsoft.com/office/drawing/2014/main" id="{6AB4E2DB-491E-40C4-9F76-D0DD93F2B266}"/>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dscg-ue7-gac</a:t>
            </a:r>
          </a:p>
        </p:txBody>
      </p:sp>
      <p:sp>
        <p:nvSpPr>
          <p:cNvPr id="11" name="Espace réservé du numéro de diapositive 3">
            <a:extLst>
              <a:ext uri="{FF2B5EF4-FFF2-40B4-BE49-F238E27FC236}">
                <a16:creationId xmlns:a16="http://schemas.microsoft.com/office/drawing/2014/main" id="{9235AC95-F6C2-47BD-AE93-379AD5EE4A83}"/>
              </a:ext>
            </a:extLst>
          </p:cNvPr>
          <p:cNvSpPr>
            <a:spLocks noGrp="1"/>
          </p:cNvSpPr>
          <p:nvPr>
            <p:ph type="sldNum" sz="quarter" idx="14"/>
          </p:nvPr>
        </p:nvSpPr>
        <p:spPr>
          <a:xfrm>
            <a:off x="11576471" y="3260785"/>
            <a:ext cx="571500" cy="350777"/>
          </a:xfrm>
        </p:spPr>
        <p:txBody>
          <a:bodyPr/>
          <a:lstStyle/>
          <a:p>
            <a:fld id="{7C456A00-B46E-4CF1-9B7A-2453121ABD12}" type="slidenum">
              <a:rPr lang="fr-FR" smtClean="0"/>
              <a:t>‹N°›</a:t>
            </a:fld>
            <a:endParaRPr lang="fr-FR"/>
          </a:p>
        </p:txBody>
      </p:sp>
      <p:pic>
        <p:nvPicPr>
          <p:cNvPr id="2" name="Image 1">
            <a:hlinkClick r:id="rId6"/>
            <a:extLst>
              <a:ext uri="{FF2B5EF4-FFF2-40B4-BE49-F238E27FC236}">
                <a16:creationId xmlns:a16="http://schemas.microsoft.com/office/drawing/2014/main" id="{95E7F0D8-1BB5-4101-9197-5E7BF5CDAA69}"/>
              </a:ext>
            </a:extLst>
          </p:cNvPr>
          <p:cNvPicPr>
            <a:picLocks noChangeAspect="1"/>
          </p:cNvPicPr>
          <p:nvPr/>
        </p:nvPicPr>
        <p:blipFill>
          <a:blip r:embed="rId7"/>
          <a:stretch>
            <a:fillRect/>
          </a:stretch>
        </p:blipFill>
        <p:spPr>
          <a:xfrm>
            <a:off x="9935434" y="6071725"/>
            <a:ext cx="2078916" cy="420660"/>
          </a:xfrm>
          <a:prstGeom prst="rect">
            <a:avLst/>
          </a:prstGeom>
        </p:spPr>
      </p:pic>
    </p:spTree>
    <p:extLst>
      <p:ext uri="{BB962C8B-B14F-4D97-AF65-F5344CB8AC3E}">
        <p14:creationId xmlns:p14="http://schemas.microsoft.com/office/powerpoint/2010/main" val="77959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ommaire de section">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564490" y="610585"/>
            <a:ext cx="8186340" cy="904646"/>
          </a:xfrm>
        </p:spPr>
        <p:txBody>
          <a:bodyPr anchor="ctr">
            <a:normAutofit/>
          </a:bodyPr>
          <a:lstStyle>
            <a:lvl1pPr marL="0" indent="0" algn="l">
              <a:tabLst/>
              <a:defRPr sz="4000">
                <a:solidFill>
                  <a:schemeClr val="accent1"/>
                </a:solidFill>
                <a:latin typeface="+mn-lt"/>
              </a:defRPr>
            </a:lvl1pPr>
          </a:lstStyle>
          <a:p>
            <a:r>
              <a:rPr lang="fr-FR" dirty="0"/>
              <a:t>Sommaire de section</a:t>
            </a:r>
          </a:p>
        </p:txBody>
      </p:sp>
      <p:sp>
        <p:nvSpPr>
          <p:cNvPr id="6" name="Espace réservé du texte 5">
            <a:extLst>
              <a:ext uri="{FF2B5EF4-FFF2-40B4-BE49-F238E27FC236}">
                <a16:creationId xmlns:a16="http://schemas.microsoft.com/office/drawing/2014/main" id="{E918EA4D-DA6E-48BD-AE9B-4A6F00D7BC01}"/>
              </a:ext>
            </a:extLst>
          </p:cNvPr>
          <p:cNvSpPr>
            <a:spLocks noGrp="1"/>
          </p:cNvSpPr>
          <p:nvPr>
            <p:ph type="body" sz="quarter" idx="12" hasCustomPrompt="1"/>
          </p:nvPr>
        </p:nvSpPr>
        <p:spPr>
          <a:xfrm>
            <a:off x="564490" y="1906438"/>
            <a:ext cx="10967110" cy="3719662"/>
          </a:xfrm>
        </p:spPr>
        <p:txBody>
          <a:bodyPr>
            <a:normAutofit/>
          </a:bodyPr>
          <a:lstStyle>
            <a:lvl1pPr marL="266700" indent="-266700">
              <a:spcBef>
                <a:spcPts val="600"/>
              </a:spcBef>
              <a:spcAft>
                <a:spcPts val="600"/>
              </a:spcAft>
              <a:buSzPct val="100000"/>
              <a:tabLst/>
              <a:defRPr sz="3200" b="0">
                <a:solidFill>
                  <a:schemeClr val="tx1">
                    <a:lumMod val="85000"/>
                    <a:lumOff val="15000"/>
                  </a:schemeClr>
                </a:solidFill>
                <a:latin typeface="+mn-lt"/>
              </a:defRPr>
            </a:lvl1pPr>
            <a:lvl2pPr marL="541338" indent="-269875">
              <a:spcBef>
                <a:spcPts val="600"/>
              </a:spcBef>
              <a:spcAft>
                <a:spcPts val="600"/>
              </a:spcAft>
              <a:buSzPct val="100000"/>
              <a:buFontTx/>
              <a:buBlip>
                <a:blip r:embed="rId2"/>
              </a:buBlip>
              <a:tabLst/>
              <a:defRPr sz="3200" b="0">
                <a:solidFill>
                  <a:schemeClr val="tx1">
                    <a:lumMod val="85000"/>
                    <a:lumOff val="15000"/>
                  </a:schemeClr>
                </a:solidFill>
                <a:latin typeface="+mn-lt"/>
              </a:defRPr>
            </a:lvl2pPr>
            <a:lvl3pPr marL="808038" indent="-269875">
              <a:spcBef>
                <a:spcPts val="600"/>
              </a:spcBef>
              <a:spcAft>
                <a:spcPts val="600"/>
              </a:spcAft>
              <a:buSzPct val="100000"/>
              <a:buFontTx/>
              <a:buBlip>
                <a:blip r:embed="rId2"/>
              </a:buBlip>
              <a:tabLst/>
              <a:defRPr sz="3200" b="0">
                <a:solidFill>
                  <a:schemeClr val="tx1">
                    <a:lumMod val="85000"/>
                    <a:lumOff val="15000"/>
                  </a:schemeClr>
                </a:solidFill>
                <a:latin typeface="+mn-lt"/>
              </a:defRPr>
            </a:lvl3pPr>
            <a:lvl4pPr marL="1074738" indent="-268288">
              <a:spcBef>
                <a:spcPts val="600"/>
              </a:spcBef>
              <a:spcAft>
                <a:spcPts val="600"/>
              </a:spcAft>
              <a:buSzPct val="100000"/>
              <a:buFontTx/>
              <a:buBlip>
                <a:blip r:embed="rId2"/>
              </a:buBlip>
              <a:tabLst/>
              <a:defRPr sz="3200" b="0">
                <a:solidFill>
                  <a:schemeClr val="tx1">
                    <a:lumMod val="85000"/>
                    <a:lumOff val="15000"/>
                  </a:schemeClr>
                </a:solidFill>
                <a:latin typeface="+mn-lt"/>
              </a:defRPr>
            </a:lvl4pPr>
            <a:lvl5pPr marL="1341438" indent="-265113">
              <a:spcBef>
                <a:spcPts val="600"/>
              </a:spcBef>
              <a:spcAft>
                <a:spcPts val="600"/>
              </a:spcAft>
              <a:buSzPct val="100000"/>
              <a:buFontTx/>
              <a:buBlip>
                <a:blip r:embed="rId2"/>
              </a:buBlip>
              <a:tabLst/>
              <a:defRPr sz="3200" b="0">
                <a:solidFill>
                  <a:schemeClr val="tx1">
                    <a:lumMod val="85000"/>
                    <a:lumOff val="15000"/>
                  </a:schemeClr>
                </a:solidFill>
                <a:latin typeface="+mn-lt"/>
              </a:defRPr>
            </a:lvl5pPr>
          </a:lstStyle>
          <a:p>
            <a:pPr lvl="0"/>
            <a:r>
              <a:rPr lang="fr-FR" dirty="0"/>
              <a:t>Première partie</a:t>
            </a:r>
          </a:p>
          <a:p>
            <a:pPr lvl="1"/>
            <a:r>
              <a:rPr lang="fr-FR" dirty="0"/>
              <a:t>Deuxième partie</a:t>
            </a:r>
          </a:p>
          <a:p>
            <a:pPr lvl="2"/>
            <a:r>
              <a:rPr lang="fr-FR" dirty="0"/>
              <a:t>Troisième partie</a:t>
            </a:r>
          </a:p>
          <a:p>
            <a:pPr lvl="3"/>
            <a:r>
              <a:rPr lang="fr-FR" dirty="0"/>
              <a:t>Quatrième partie</a:t>
            </a:r>
          </a:p>
          <a:p>
            <a:pPr lvl="4"/>
            <a:r>
              <a:rPr lang="fr-FR" dirty="0"/>
              <a:t>Cinquième partie</a:t>
            </a:r>
          </a:p>
        </p:txBody>
      </p:sp>
      <p:grpSp>
        <p:nvGrpSpPr>
          <p:cNvPr id="7" name="Groupe 6">
            <a:extLst>
              <a:ext uri="{FF2B5EF4-FFF2-40B4-BE49-F238E27FC236}">
                <a16:creationId xmlns:a16="http://schemas.microsoft.com/office/drawing/2014/main" id="{A64AB857-79A0-409B-A59C-9E4990D49D9C}"/>
              </a:ext>
            </a:extLst>
          </p:cNvPr>
          <p:cNvGrpSpPr/>
          <p:nvPr/>
        </p:nvGrpSpPr>
        <p:grpSpPr>
          <a:xfrm rot="16200000">
            <a:off x="10295735" y="398433"/>
            <a:ext cx="1334601" cy="1328949"/>
            <a:chOff x="10357940" y="618559"/>
            <a:chExt cx="1334601" cy="1328949"/>
          </a:xfrm>
        </p:grpSpPr>
        <p:pic>
          <p:nvPicPr>
            <p:cNvPr id="14" name="Image 13">
              <a:extLst>
                <a:ext uri="{FF2B5EF4-FFF2-40B4-BE49-F238E27FC236}">
                  <a16:creationId xmlns:a16="http://schemas.microsoft.com/office/drawing/2014/main" id="{9A68DF61-E2FF-4675-B114-EAC18DD19398}"/>
                </a:ext>
              </a:extLst>
            </p:cNvPr>
            <p:cNvPicPr preferRelativeResize="0">
              <a:picLocks/>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encilSketch/>
                      </a14:imgEffect>
                      <a14:imgEffect>
                        <a14:saturation sat="0"/>
                      </a14:imgEffect>
                    </a14:imgLayer>
                  </a14:imgProps>
                </a:ext>
                <a:ext uri="{28A0092B-C50C-407E-A947-70E740481C1C}">
                  <a14:useLocalDpi xmlns:a14="http://schemas.microsoft.com/office/drawing/2010/main" val="0"/>
                </a:ext>
              </a:extLst>
            </a:blip>
            <a:stretch>
              <a:fillRect/>
            </a:stretch>
          </p:blipFill>
          <p:spPr>
            <a:xfrm flipH="1">
              <a:off x="10847741" y="1113573"/>
              <a:ext cx="844800" cy="833935"/>
            </a:xfrm>
            <a:prstGeom prst="rect">
              <a:avLst/>
            </a:prstGeom>
            <a:noFill/>
            <a:ln>
              <a:noFill/>
            </a:ln>
          </p:spPr>
        </p:pic>
        <p:pic>
          <p:nvPicPr>
            <p:cNvPr id="15" name="Image 14">
              <a:extLst>
                <a:ext uri="{FF2B5EF4-FFF2-40B4-BE49-F238E27FC236}">
                  <a16:creationId xmlns:a16="http://schemas.microsoft.com/office/drawing/2014/main" id="{F4077A00-24EC-415F-8B2A-47225FB0A8BA}"/>
                </a:ext>
              </a:extLst>
            </p:cNvPr>
            <p:cNvPicPr preferRelativeResize="0">
              <a:picLocks/>
            </p:cNvPicPr>
            <p:nvPr/>
          </p:nvPicPr>
          <p:blipFill>
            <a:blip r:embed="rId5" cstate="print">
              <a:biLevel thresh="25000"/>
              <a:extLst>
                <a:ext uri="{28A0092B-C50C-407E-A947-70E740481C1C}">
                  <a14:useLocalDpi xmlns:a14="http://schemas.microsoft.com/office/drawing/2010/main" val="0"/>
                </a:ext>
              </a:extLst>
            </a:blip>
            <a:stretch>
              <a:fillRect/>
            </a:stretch>
          </p:blipFill>
          <p:spPr>
            <a:xfrm rot="10800000" flipH="1">
              <a:off x="10392230" y="657582"/>
              <a:ext cx="844799" cy="833935"/>
            </a:xfrm>
            <a:prstGeom prst="rect">
              <a:avLst/>
            </a:prstGeom>
            <a:noFill/>
            <a:ln w="149225">
              <a:noFill/>
            </a:ln>
          </p:spPr>
        </p:pic>
        <p:pic>
          <p:nvPicPr>
            <p:cNvPr id="16" name="Image 15">
              <a:extLst>
                <a:ext uri="{FF2B5EF4-FFF2-40B4-BE49-F238E27FC236}">
                  <a16:creationId xmlns:a16="http://schemas.microsoft.com/office/drawing/2014/main" id="{F97BEFA9-A51B-46E7-BBC6-5D0DCD00AF3B}"/>
                </a:ext>
              </a:extLst>
            </p:cNvPr>
            <p:cNvPicPr preferRelativeResize="0">
              <a:picLocks/>
            </p:cNvPicPr>
            <p:nvPr/>
          </p:nvPicPr>
          <p:blipFill>
            <a:blip r:embed="rId6" cstate="print">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tretch>
              <a:fillRect/>
            </a:stretch>
          </p:blipFill>
          <p:spPr>
            <a:xfrm rot="10800000" flipH="1">
              <a:off x="10357940" y="618559"/>
              <a:ext cx="767129" cy="757264"/>
            </a:xfrm>
            <a:prstGeom prst="rect">
              <a:avLst/>
            </a:prstGeom>
            <a:noFill/>
            <a:ln w="149225">
              <a:noFill/>
            </a:ln>
          </p:spPr>
        </p:pic>
      </p:grpSp>
      <p:sp>
        <p:nvSpPr>
          <p:cNvPr id="4" name="Espace réservé du numéro de diapositive 3">
            <a:extLst>
              <a:ext uri="{FF2B5EF4-FFF2-40B4-BE49-F238E27FC236}">
                <a16:creationId xmlns:a16="http://schemas.microsoft.com/office/drawing/2014/main" id="{60E47BB0-B9FA-4A31-9870-097264D4C081}"/>
              </a:ext>
            </a:extLst>
          </p:cNvPr>
          <p:cNvSpPr>
            <a:spLocks noGrp="1"/>
          </p:cNvSpPr>
          <p:nvPr>
            <p:ph type="sldNum" sz="quarter" idx="14"/>
          </p:nvPr>
        </p:nvSpPr>
        <p:spPr/>
        <p:txBody>
          <a:bodyPr/>
          <a:lstStyle/>
          <a:p>
            <a:fld id="{7C456A00-B46E-4CF1-9B7A-2453121ABD12}" type="slidenum">
              <a:rPr lang="fr-FR" smtClean="0"/>
              <a:t>‹N°›</a:t>
            </a:fld>
            <a:endParaRPr lang="fr-FR"/>
          </a:p>
        </p:txBody>
      </p:sp>
      <p:sp>
        <p:nvSpPr>
          <p:cNvPr id="18" name="Espace réservé du pied de page 6">
            <a:extLst>
              <a:ext uri="{FF2B5EF4-FFF2-40B4-BE49-F238E27FC236}">
                <a16:creationId xmlns:a16="http://schemas.microsoft.com/office/drawing/2014/main" id="{E8ABD5E9-9317-43F8-93C0-28FDCACB31A6}"/>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dscg-ue7-gac</a:t>
            </a:r>
          </a:p>
        </p:txBody>
      </p:sp>
      <p:pic>
        <p:nvPicPr>
          <p:cNvPr id="2" name="Image 1">
            <a:hlinkClick r:id="rId8"/>
            <a:extLst>
              <a:ext uri="{FF2B5EF4-FFF2-40B4-BE49-F238E27FC236}">
                <a16:creationId xmlns:a16="http://schemas.microsoft.com/office/drawing/2014/main" id="{881DEBF2-3BE6-4E40-843D-B4F289150E93}"/>
              </a:ext>
            </a:extLst>
          </p:cNvPr>
          <p:cNvPicPr>
            <a:picLocks noChangeAspect="1"/>
          </p:cNvPicPr>
          <p:nvPr/>
        </p:nvPicPr>
        <p:blipFill>
          <a:blip r:embed="rId9"/>
          <a:stretch>
            <a:fillRect/>
          </a:stretch>
        </p:blipFill>
        <p:spPr>
          <a:xfrm>
            <a:off x="9877244" y="6063361"/>
            <a:ext cx="2078916" cy="420660"/>
          </a:xfrm>
          <a:prstGeom prst="rect">
            <a:avLst/>
          </a:prstGeom>
        </p:spPr>
      </p:pic>
    </p:spTree>
    <p:extLst>
      <p:ext uri="{BB962C8B-B14F-4D97-AF65-F5344CB8AC3E}">
        <p14:creationId xmlns:p14="http://schemas.microsoft.com/office/powerpoint/2010/main" val="56437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re de sous-section">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51FB35C-48EE-4F91-9B17-9C804DA41823}"/>
              </a:ext>
            </a:extLst>
          </p:cNvPr>
          <p:cNvSpPr>
            <a:spLocks noGrp="1"/>
          </p:cNvSpPr>
          <p:nvPr>
            <p:ph type="subTitle" idx="1" hasCustomPrompt="1"/>
          </p:nvPr>
        </p:nvSpPr>
        <p:spPr>
          <a:xfrm>
            <a:off x="2611173" y="961827"/>
            <a:ext cx="6969654" cy="1051124"/>
          </a:xfrm>
        </p:spPr>
        <p:txBody>
          <a:bodyPr anchor="b">
            <a:normAutofit/>
          </a:bodyPr>
          <a:lstStyle>
            <a:lvl1pPr marL="0" indent="0" algn="ctr">
              <a:buNone/>
              <a:defRPr sz="4800" b="0">
                <a:solidFill>
                  <a:schemeClr val="accent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 section</a:t>
            </a:r>
          </a:p>
        </p:txBody>
      </p:sp>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1489758" y="2324768"/>
            <a:ext cx="9212484" cy="1757611"/>
          </a:xfrm>
        </p:spPr>
        <p:txBody>
          <a:bodyPr anchor="ctr">
            <a:normAutofit/>
          </a:bodyPr>
          <a:lstStyle>
            <a:lvl1pPr marL="0" indent="0" algn="ctr">
              <a:tabLst/>
              <a:defRPr sz="4400">
                <a:solidFill>
                  <a:schemeClr val="tx1"/>
                </a:solidFill>
                <a:latin typeface="+mn-lt"/>
              </a:defRPr>
            </a:lvl1pPr>
          </a:lstStyle>
          <a:p>
            <a:r>
              <a:rPr lang="fr-FR" dirty="0"/>
              <a:t>Modifiez le style du titre </a:t>
            </a:r>
            <a:br>
              <a:rPr lang="fr-FR" dirty="0"/>
            </a:br>
            <a:r>
              <a:rPr lang="fr-FR" dirty="0"/>
              <a:t>de sous-section</a:t>
            </a:r>
          </a:p>
        </p:txBody>
      </p:sp>
      <p:pic>
        <p:nvPicPr>
          <p:cNvPr id="8" name="Image 7">
            <a:extLst>
              <a:ext uri="{FF2B5EF4-FFF2-40B4-BE49-F238E27FC236}">
                <a16:creationId xmlns:a16="http://schemas.microsoft.com/office/drawing/2014/main" id="{CC9232FC-A604-4AE0-A31B-11FCA474A0BD}"/>
              </a:ext>
            </a:extLst>
          </p:cNvPr>
          <p:cNvPicPr preferRelativeResize="0">
            <a:picLocks/>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10523442" y="540874"/>
            <a:ext cx="767130" cy="757264"/>
          </a:xfrm>
          <a:prstGeom prst="rect">
            <a:avLst/>
          </a:prstGeom>
          <a:noFill/>
          <a:ln>
            <a:noFill/>
          </a:ln>
        </p:spPr>
      </p:pic>
      <p:pic>
        <p:nvPicPr>
          <p:cNvPr id="10" name="Image 9">
            <a:extLst>
              <a:ext uri="{FF2B5EF4-FFF2-40B4-BE49-F238E27FC236}">
                <a16:creationId xmlns:a16="http://schemas.microsoft.com/office/drawing/2014/main" id="{1A1F449D-1B26-4996-B78A-32046E83A4C2}"/>
              </a:ext>
            </a:extLst>
          </p:cNvPr>
          <p:cNvPicPr preferRelativeResize="0">
            <a:picLocks/>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rot="10800000">
            <a:off x="901431" y="4581616"/>
            <a:ext cx="767129" cy="757264"/>
          </a:xfrm>
          <a:prstGeom prst="rect">
            <a:avLst/>
          </a:prstGeom>
          <a:noFill/>
          <a:ln w="3175">
            <a:noFill/>
          </a:ln>
        </p:spPr>
      </p:pic>
      <p:sp>
        <p:nvSpPr>
          <p:cNvPr id="11" name="Espace réservé du texte 10">
            <a:extLst>
              <a:ext uri="{FF2B5EF4-FFF2-40B4-BE49-F238E27FC236}">
                <a16:creationId xmlns:a16="http://schemas.microsoft.com/office/drawing/2014/main" id="{82610D9C-600D-4D54-90EB-3A9EAA98D048}"/>
              </a:ext>
            </a:extLst>
          </p:cNvPr>
          <p:cNvSpPr>
            <a:spLocks noGrp="1"/>
          </p:cNvSpPr>
          <p:nvPr>
            <p:ph type="body" sz="quarter" idx="13" hasCustomPrompt="1"/>
          </p:nvPr>
        </p:nvSpPr>
        <p:spPr>
          <a:xfrm>
            <a:off x="2085975" y="4523251"/>
            <a:ext cx="8020050" cy="379413"/>
          </a:xfrm>
        </p:spPr>
        <p:txBody>
          <a:bodyPr>
            <a:noAutofit/>
          </a:bodyPr>
          <a:lstStyle>
            <a:lvl1pPr marL="0" indent="0" algn="ctr">
              <a:buNone/>
              <a:defRPr lang="fr-FR" sz="2800" b="0" i="0" dirty="0">
                <a:solidFill>
                  <a:schemeClr val="bg1">
                    <a:lumMod val="50000"/>
                  </a:schemeClr>
                </a:solidFill>
                <a:latin typeface="+mn-lt"/>
                <a:cs typeface="Calibri Light" panose="020F0302020204030204" pitchFamily="34" charset="0"/>
              </a:defRPr>
            </a:lvl1pPr>
          </a:lstStyle>
          <a:p>
            <a:pPr lvl="0"/>
            <a:r>
              <a:rPr lang="fr-FR" dirty="0"/>
              <a:t>Nom de l’intervenant</a:t>
            </a:r>
          </a:p>
        </p:txBody>
      </p:sp>
      <p:sp>
        <p:nvSpPr>
          <p:cNvPr id="16" name="Espace réservé du pied de page 6">
            <a:extLst>
              <a:ext uri="{FF2B5EF4-FFF2-40B4-BE49-F238E27FC236}">
                <a16:creationId xmlns:a16="http://schemas.microsoft.com/office/drawing/2014/main" id="{EC4E584D-D4B1-4C0C-A03E-53CE4F6E08C4}"/>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dscg-ue7-gac</a:t>
            </a:r>
          </a:p>
        </p:txBody>
      </p:sp>
      <p:pic>
        <p:nvPicPr>
          <p:cNvPr id="2" name="Image 1">
            <a:hlinkClick r:id="rId4"/>
            <a:extLst>
              <a:ext uri="{FF2B5EF4-FFF2-40B4-BE49-F238E27FC236}">
                <a16:creationId xmlns:a16="http://schemas.microsoft.com/office/drawing/2014/main" id="{B7BDC780-FE52-4B2A-B1C0-6E6BC3F68950}"/>
              </a:ext>
            </a:extLst>
          </p:cNvPr>
          <p:cNvPicPr>
            <a:picLocks noChangeAspect="1"/>
          </p:cNvPicPr>
          <p:nvPr/>
        </p:nvPicPr>
        <p:blipFill>
          <a:blip r:embed="rId5"/>
          <a:stretch>
            <a:fillRect/>
          </a:stretch>
        </p:blipFill>
        <p:spPr>
          <a:xfrm>
            <a:off x="9877244" y="6043957"/>
            <a:ext cx="2078916" cy="420660"/>
          </a:xfrm>
          <a:prstGeom prst="rect">
            <a:avLst/>
          </a:prstGeom>
        </p:spPr>
      </p:pic>
    </p:spTree>
    <p:extLst>
      <p:ext uri="{BB962C8B-B14F-4D97-AF65-F5344CB8AC3E}">
        <p14:creationId xmlns:p14="http://schemas.microsoft.com/office/powerpoint/2010/main" val="242583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BB33455-2301-4E09-B58B-EB0C146F9169}"/>
              </a:ext>
            </a:extLst>
          </p:cNvPr>
          <p:cNvSpPr>
            <a:spLocks noGrp="1"/>
          </p:cNvSpPr>
          <p:nvPr>
            <p:ph type="title"/>
          </p:nvPr>
        </p:nvSpPr>
        <p:spPr>
          <a:xfrm>
            <a:off x="334963" y="448575"/>
            <a:ext cx="10344539" cy="793630"/>
          </a:xfrm>
        </p:spPr>
        <p:txBody>
          <a:bodyPr/>
          <a:lstStyle>
            <a:lvl1pPr>
              <a:defRPr>
                <a:solidFill>
                  <a:schemeClr val="accent1"/>
                </a:solidFill>
                <a:latin typeface="+mn-lt"/>
              </a:defRPr>
            </a:lvl1pPr>
          </a:lstStyle>
          <a:p>
            <a:r>
              <a:rPr lang="fr-FR"/>
              <a:t>Modifiez le style du titre</a:t>
            </a:r>
            <a:endParaRPr lang="fr-FR" dirty="0"/>
          </a:p>
        </p:txBody>
      </p:sp>
      <p:sp>
        <p:nvSpPr>
          <p:cNvPr id="5" name="Espace réservé du contenu 4">
            <a:extLst>
              <a:ext uri="{FF2B5EF4-FFF2-40B4-BE49-F238E27FC236}">
                <a16:creationId xmlns:a16="http://schemas.microsoft.com/office/drawing/2014/main" id="{11089560-B975-4558-875B-FD012ACBC738}"/>
              </a:ext>
            </a:extLst>
          </p:cNvPr>
          <p:cNvSpPr>
            <a:spLocks noGrp="1"/>
          </p:cNvSpPr>
          <p:nvPr>
            <p:ph sz="quarter" idx="12"/>
          </p:nvPr>
        </p:nvSpPr>
        <p:spPr>
          <a:xfrm>
            <a:off x="334963" y="1427162"/>
            <a:ext cx="11107737" cy="4368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3">
            <a:extLst>
              <a:ext uri="{FF2B5EF4-FFF2-40B4-BE49-F238E27FC236}">
                <a16:creationId xmlns:a16="http://schemas.microsoft.com/office/drawing/2014/main" id="{33C290AC-088C-4591-A40D-3C6433084247}"/>
              </a:ext>
            </a:extLst>
          </p:cNvPr>
          <p:cNvSpPr>
            <a:spLocks noGrp="1"/>
          </p:cNvSpPr>
          <p:nvPr>
            <p:ph type="sldNum" sz="quarter" idx="14"/>
          </p:nvPr>
        </p:nvSpPr>
        <p:spPr>
          <a:xfrm>
            <a:off x="11576471" y="3260785"/>
            <a:ext cx="571500" cy="350777"/>
          </a:xfrm>
        </p:spPr>
        <p:txBody>
          <a:bodyPr/>
          <a:lstStyle/>
          <a:p>
            <a:fld id="{7C456A00-B46E-4CF1-9B7A-2453121ABD12}" type="slidenum">
              <a:rPr lang="fr-FR" smtClean="0"/>
              <a:t>‹N°›</a:t>
            </a:fld>
            <a:endParaRPr lang="fr-FR"/>
          </a:p>
        </p:txBody>
      </p:sp>
      <p:sp>
        <p:nvSpPr>
          <p:cNvPr id="10" name="Espace réservé du pied de page 6">
            <a:extLst>
              <a:ext uri="{FF2B5EF4-FFF2-40B4-BE49-F238E27FC236}">
                <a16:creationId xmlns:a16="http://schemas.microsoft.com/office/drawing/2014/main" id="{50471009-C080-41AC-9523-8258BF3C0F25}"/>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dscg-ue7-gac</a:t>
            </a:r>
          </a:p>
        </p:txBody>
      </p:sp>
    </p:spTree>
    <p:extLst>
      <p:ext uri="{BB962C8B-B14F-4D97-AF65-F5344CB8AC3E}">
        <p14:creationId xmlns:p14="http://schemas.microsoft.com/office/powerpoint/2010/main" val="79423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sposition avec image à droite">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23057997-63AE-4162-911E-46F03596093F}"/>
              </a:ext>
            </a:extLst>
          </p:cNvPr>
          <p:cNvSpPr>
            <a:spLocks noGrp="1"/>
          </p:cNvSpPr>
          <p:nvPr>
            <p:ph type="title"/>
          </p:nvPr>
        </p:nvSpPr>
        <p:spPr>
          <a:xfrm>
            <a:off x="431374" y="646981"/>
            <a:ext cx="6720745" cy="1051285"/>
          </a:xfrm>
        </p:spPr>
        <p:txBody>
          <a:bodyPr anchor="ctr">
            <a:normAutofit/>
          </a:bodyPr>
          <a:lstStyle>
            <a:lvl1pPr>
              <a:defRPr sz="4000">
                <a:latin typeface="+mn-lt"/>
              </a:defRPr>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8FF98810-BE05-4890-BF1F-A9839DD12EBA}"/>
              </a:ext>
            </a:extLst>
          </p:cNvPr>
          <p:cNvSpPr>
            <a:spLocks noGrp="1"/>
          </p:cNvSpPr>
          <p:nvPr>
            <p:ph type="pic" sz="quarter" idx="12"/>
          </p:nvPr>
        </p:nvSpPr>
        <p:spPr>
          <a:xfrm>
            <a:off x="7394324" y="646981"/>
            <a:ext cx="3776884" cy="5283920"/>
          </a:xfrm>
        </p:spPr>
        <p:txBody>
          <a:bodyPr>
            <a:normAutofit/>
          </a:bodyPr>
          <a:lstStyle>
            <a:lvl1pPr>
              <a:defRPr sz="3600">
                <a:latin typeface="+mn-lt"/>
              </a:defRPr>
            </a:lvl1pPr>
          </a:lstStyle>
          <a:p>
            <a:r>
              <a:rPr lang="fr-FR"/>
              <a:t>Cliquez sur l'icône pour ajouter une image</a:t>
            </a:r>
            <a:endParaRPr lang="fr-FR" dirty="0"/>
          </a:p>
        </p:txBody>
      </p:sp>
      <p:sp>
        <p:nvSpPr>
          <p:cNvPr id="7" name="Espace réservé du contenu 6">
            <a:extLst>
              <a:ext uri="{FF2B5EF4-FFF2-40B4-BE49-F238E27FC236}">
                <a16:creationId xmlns:a16="http://schemas.microsoft.com/office/drawing/2014/main" id="{38A96ACE-52AD-42DE-95F3-D43EB18C0C12}"/>
              </a:ext>
            </a:extLst>
          </p:cNvPr>
          <p:cNvSpPr>
            <a:spLocks noGrp="1"/>
          </p:cNvSpPr>
          <p:nvPr>
            <p:ph sz="quarter" idx="14"/>
          </p:nvPr>
        </p:nvSpPr>
        <p:spPr>
          <a:xfrm>
            <a:off x="431800" y="2057400"/>
            <a:ext cx="6719888" cy="3860800"/>
          </a:xfrm>
        </p:spPr>
        <p:txBody>
          <a:bodyPr>
            <a:normAutofit/>
          </a:bodyPr>
          <a:lstStyle>
            <a:lvl1pPr>
              <a:defRPr sz="3600">
                <a:latin typeface="+mn-lt"/>
              </a:defRPr>
            </a:lvl1pPr>
            <a:lvl2pPr>
              <a:defRPr sz="2800">
                <a:latin typeface="+mn-lt"/>
              </a:defRPr>
            </a:lvl2pPr>
            <a:lvl3pPr>
              <a:defRPr sz="2400">
                <a:latin typeface="+mn-lt"/>
              </a:defRPr>
            </a:lvl3pPr>
            <a:lvl4pPr>
              <a:defRPr sz="2400">
                <a:latin typeface="+mn-lt"/>
              </a:defRPr>
            </a:lvl4pPr>
            <a:lvl5pPr>
              <a:defRPr sz="2000">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Espace réservé du pied de page 1">
            <a:extLst>
              <a:ext uri="{FF2B5EF4-FFF2-40B4-BE49-F238E27FC236}">
                <a16:creationId xmlns:a16="http://schemas.microsoft.com/office/drawing/2014/main" id="{8BC4EC72-93B3-4137-AEB4-EC8A893923EE}"/>
              </a:ext>
            </a:extLst>
          </p:cNvPr>
          <p:cNvSpPr>
            <a:spLocks noGrp="1"/>
          </p:cNvSpPr>
          <p:nvPr>
            <p:ph type="ftr" sz="quarter" idx="17"/>
          </p:nvPr>
        </p:nvSpPr>
        <p:spPr/>
        <p:txBody>
          <a:bodyPr/>
          <a:lstStyle/>
          <a:p>
            <a:r>
              <a:rPr lang="fr-FR"/>
              <a:t>dscg-ue7-gac</a:t>
            </a:r>
          </a:p>
        </p:txBody>
      </p:sp>
      <p:sp>
        <p:nvSpPr>
          <p:cNvPr id="9" name="Espace réservé du numéro de diapositive 3">
            <a:extLst>
              <a:ext uri="{FF2B5EF4-FFF2-40B4-BE49-F238E27FC236}">
                <a16:creationId xmlns:a16="http://schemas.microsoft.com/office/drawing/2014/main" id="{0FE694DA-238A-447C-A16A-932847F33D1F}"/>
              </a:ext>
            </a:extLst>
          </p:cNvPr>
          <p:cNvSpPr>
            <a:spLocks noGrp="1"/>
          </p:cNvSpPr>
          <p:nvPr>
            <p:ph type="sldNum" sz="quarter" idx="18"/>
          </p:nvPr>
        </p:nvSpPr>
        <p:spPr>
          <a:xfrm>
            <a:off x="11576471" y="3260785"/>
            <a:ext cx="571500" cy="350777"/>
          </a:xfrm>
        </p:spPr>
        <p:txBody>
          <a:bodyPr/>
          <a:lstStyle/>
          <a:p>
            <a:fld id="{7C456A00-B46E-4CF1-9B7A-2453121ABD12}" type="slidenum">
              <a:rPr lang="fr-FR" smtClean="0"/>
              <a:t>‹N°›</a:t>
            </a:fld>
            <a:endParaRPr lang="fr-FR"/>
          </a:p>
        </p:txBody>
      </p:sp>
    </p:spTree>
    <p:extLst>
      <p:ext uri="{BB962C8B-B14F-4D97-AF65-F5344CB8AC3E}">
        <p14:creationId xmlns:p14="http://schemas.microsoft.com/office/powerpoint/2010/main" val="393801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aison avec image en haut ">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57DA9488-C104-4AE4-8489-5EE935865DEC}"/>
              </a:ext>
            </a:extLst>
          </p:cNvPr>
          <p:cNvSpPr>
            <a:spLocks noGrp="1"/>
          </p:cNvSpPr>
          <p:nvPr>
            <p:ph type="pic" sz="quarter" idx="12"/>
          </p:nvPr>
        </p:nvSpPr>
        <p:spPr>
          <a:xfrm>
            <a:off x="431801" y="622301"/>
            <a:ext cx="11040367" cy="2197100"/>
          </a:xfrm>
          <a:noFill/>
        </p:spPr>
        <p:txBody>
          <a:bodyPr anchor="t" anchorCtr="0"/>
          <a:lstStyle>
            <a:lvl1pPr>
              <a:defRPr>
                <a:latin typeface="+mn-lt"/>
              </a:defRPr>
            </a:lvl1pPr>
          </a:lstStyle>
          <a:p>
            <a:r>
              <a:rPr lang="fr-FR"/>
              <a:t>Cliquez sur l'icône pour ajouter une image</a:t>
            </a:r>
            <a:endParaRPr lang="fr-FR" dirty="0"/>
          </a:p>
        </p:txBody>
      </p:sp>
      <p:sp>
        <p:nvSpPr>
          <p:cNvPr id="7" name="Espace réservé du contenu 6">
            <a:extLst>
              <a:ext uri="{FF2B5EF4-FFF2-40B4-BE49-F238E27FC236}">
                <a16:creationId xmlns:a16="http://schemas.microsoft.com/office/drawing/2014/main" id="{DCEEC7DE-60A8-4832-9F85-007D1942A9A1}"/>
              </a:ext>
            </a:extLst>
          </p:cNvPr>
          <p:cNvSpPr>
            <a:spLocks noGrp="1"/>
          </p:cNvSpPr>
          <p:nvPr>
            <p:ph sz="quarter" idx="13"/>
          </p:nvPr>
        </p:nvSpPr>
        <p:spPr>
          <a:xfrm>
            <a:off x="431801" y="3111500"/>
            <a:ext cx="5376168" cy="2663825"/>
          </a:xfrm>
        </p:spPr>
        <p:txBody>
          <a:bodyPr>
            <a:normAutofit/>
          </a:bodyPr>
          <a:lstStyle>
            <a:lvl1pPr>
              <a:defRPr sz="3600">
                <a:latin typeface="+mn-lt"/>
              </a:defRPr>
            </a:lvl1pPr>
            <a:lvl2pPr>
              <a:defRPr sz="2800">
                <a:latin typeface="+mn-lt"/>
              </a:defRPr>
            </a:lvl2pPr>
            <a:lvl3pPr>
              <a:defRPr sz="2400">
                <a:latin typeface="+mn-lt"/>
              </a:defRPr>
            </a:lvl3pPr>
            <a:lvl4pPr>
              <a:defRPr sz="2400">
                <a:latin typeface="+mn-lt"/>
              </a:defRPr>
            </a:lvl4pPr>
            <a:lvl5pPr>
              <a:defRPr sz="2000">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6">
            <a:extLst>
              <a:ext uri="{FF2B5EF4-FFF2-40B4-BE49-F238E27FC236}">
                <a16:creationId xmlns:a16="http://schemas.microsoft.com/office/drawing/2014/main" id="{28F204C9-ED44-48C3-8FCD-F8A976F2F31B}"/>
              </a:ext>
            </a:extLst>
          </p:cNvPr>
          <p:cNvSpPr>
            <a:spLocks noGrp="1"/>
          </p:cNvSpPr>
          <p:nvPr>
            <p:ph sz="quarter" idx="14"/>
          </p:nvPr>
        </p:nvSpPr>
        <p:spPr>
          <a:xfrm>
            <a:off x="6096000" y="3111501"/>
            <a:ext cx="5376168" cy="2663824"/>
          </a:xfrm>
        </p:spPr>
        <p:txBody>
          <a:bodyPr>
            <a:normAutofit/>
          </a:bodyPr>
          <a:lstStyle>
            <a:lvl1pPr>
              <a:defRPr sz="3600">
                <a:latin typeface="+mn-lt"/>
              </a:defRPr>
            </a:lvl1pPr>
            <a:lvl2pPr>
              <a:defRPr sz="2800">
                <a:latin typeface="+mn-lt"/>
              </a:defRPr>
            </a:lvl2pPr>
            <a:lvl3pPr>
              <a:defRPr sz="2400">
                <a:latin typeface="+mn-lt"/>
              </a:defRPr>
            </a:lvl3pPr>
            <a:lvl4pPr>
              <a:defRPr sz="2400">
                <a:latin typeface="+mn-lt"/>
              </a:defRPr>
            </a:lvl4pPr>
            <a:lvl5pPr>
              <a:defRPr sz="2000">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a:extLst>
              <a:ext uri="{FF2B5EF4-FFF2-40B4-BE49-F238E27FC236}">
                <a16:creationId xmlns:a16="http://schemas.microsoft.com/office/drawing/2014/main" id="{F4BDAAD5-D3B6-443E-B51B-B1A0D2E8696C}"/>
              </a:ext>
            </a:extLst>
          </p:cNvPr>
          <p:cNvSpPr>
            <a:spLocks noGrp="1"/>
          </p:cNvSpPr>
          <p:nvPr>
            <p:ph type="ftr" sz="quarter" idx="15"/>
          </p:nvPr>
        </p:nvSpPr>
        <p:spPr/>
        <p:txBody>
          <a:bodyPr/>
          <a:lstStyle/>
          <a:p>
            <a:r>
              <a:rPr lang="fr-FR"/>
              <a:t>dscg-ue7-gac</a:t>
            </a:r>
          </a:p>
        </p:txBody>
      </p:sp>
      <p:sp>
        <p:nvSpPr>
          <p:cNvPr id="10" name="Espace réservé du numéro de diapositive 3">
            <a:extLst>
              <a:ext uri="{FF2B5EF4-FFF2-40B4-BE49-F238E27FC236}">
                <a16:creationId xmlns:a16="http://schemas.microsoft.com/office/drawing/2014/main" id="{E9749679-0063-48F9-9746-EFFCE142CB9E}"/>
              </a:ext>
            </a:extLst>
          </p:cNvPr>
          <p:cNvSpPr>
            <a:spLocks noGrp="1"/>
          </p:cNvSpPr>
          <p:nvPr>
            <p:ph type="sldNum" sz="quarter" idx="16"/>
          </p:nvPr>
        </p:nvSpPr>
        <p:spPr>
          <a:xfrm>
            <a:off x="11576471" y="3260785"/>
            <a:ext cx="571500" cy="350777"/>
          </a:xfrm>
        </p:spPr>
        <p:txBody>
          <a:bodyPr/>
          <a:lstStyle/>
          <a:p>
            <a:fld id="{7C456A00-B46E-4CF1-9B7A-2453121ABD12}" type="slidenum">
              <a:rPr lang="fr-FR" smtClean="0"/>
              <a:t>‹N°›</a:t>
            </a:fld>
            <a:endParaRPr lang="fr-FR"/>
          </a:p>
        </p:txBody>
      </p:sp>
    </p:spTree>
    <p:extLst>
      <p:ext uri="{BB962C8B-B14F-4D97-AF65-F5344CB8AC3E}">
        <p14:creationId xmlns:p14="http://schemas.microsoft.com/office/powerpoint/2010/main" val="270495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aison texte">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CEEC7DE-60A8-4832-9F85-007D1942A9A1}"/>
              </a:ext>
            </a:extLst>
          </p:cNvPr>
          <p:cNvSpPr>
            <a:spLocks noGrp="1"/>
          </p:cNvSpPr>
          <p:nvPr>
            <p:ph sz="quarter" idx="13"/>
          </p:nvPr>
        </p:nvSpPr>
        <p:spPr>
          <a:xfrm>
            <a:off x="431801" y="1714499"/>
            <a:ext cx="5376168" cy="4105275"/>
          </a:xfrm>
        </p:spPr>
        <p:txBody>
          <a:bodyPr>
            <a:normAutofit/>
          </a:bodyPr>
          <a:lstStyle>
            <a:lvl1pPr>
              <a:defRPr sz="4000">
                <a:latin typeface="+mn-lt"/>
              </a:defRPr>
            </a:lvl1pPr>
            <a:lvl2pPr>
              <a:defRPr sz="3200">
                <a:latin typeface="+mn-lt"/>
              </a:defRPr>
            </a:lvl2pPr>
            <a:lvl3pPr>
              <a:defRPr sz="2800">
                <a:latin typeface="+mn-lt"/>
              </a:defRPr>
            </a:lvl3pPr>
            <a:lvl4pPr>
              <a:defRPr sz="2800">
                <a:latin typeface="+mn-lt"/>
              </a:defRPr>
            </a:lvl4pPr>
            <a:lvl5pPr>
              <a:defRPr sz="2400">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6">
            <a:extLst>
              <a:ext uri="{FF2B5EF4-FFF2-40B4-BE49-F238E27FC236}">
                <a16:creationId xmlns:a16="http://schemas.microsoft.com/office/drawing/2014/main" id="{28F204C9-ED44-48C3-8FCD-F8A976F2F31B}"/>
              </a:ext>
            </a:extLst>
          </p:cNvPr>
          <p:cNvSpPr>
            <a:spLocks noGrp="1"/>
          </p:cNvSpPr>
          <p:nvPr>
            <p:ph sz="quarter" idx="14"/>
          </p:nvPr>
        </p:nvSpPr>
        <p:spPr>
          <a:xfrm>
            <a:off x="6096000" y="1714500"/>
            <a:ext cx="5376168" cy="4105275"/>
          </a:xfrm>
        </p:spPr>
        <p:txBody>
          <a:bodyPr>
            <a:normAutofit/>
          </a:bodyPr>
          <a:lstStyle>
            <a:lvl1pPr>
              <a:defRPr sz="4000">
                <a:latin typeface="+mn-lt"/>
              </a:defRPr>
            </a:lvl1pPr>
            <a:lvl2pPr>
              <a:defRPr sz="3200">
                <a:latin typeface="+mn-lt"/>
              </a:defRPr>
            </a:lvl2pPr>
            <a:lvl3pPr>
              <a:defRPr sz="2800">
                <a:latin typeface="+mn-lt"/>
              </a:defRPr>
            </a:lvl3pPr>
            <a:lvl4pPr>
              <a:defRPr sz="2800">
                <a:latin typeface="+mn-lt"/>
              </a:defRPr>
            </a:lvl4pPr>
            <a:lvl5pPr>
              <a:defRPr sz="2400">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a:extLst>
              <a:ext uri="{FF2B5EF4-FFF2-40B4-BE49-F238E27FC236}">
                <a16:creationId xmlns:a16="http://schemas.microsoft.com/office/drawing/2014/main" id="{9836DD8E-2A75-4396-AD8A-9895178614BD}"/>
              </a:ext>
            </a:extLst>
          </p:cNvPr>
          <p:cNvSpPr>
            <a:spLocks noGrp="1"/>
          </p:cNvSpPr>
          <p:nvPr>
            <p:ph type="title"/>
          </p:nvPr>
        </p:nvSpPr>
        <p:spPr/>
        <p:txBody>
          <a:bodyPr/>
          <a:lstStyle>
            <a:lvl1pPr>
              <a:defRPr>
                <a:latin typeface="+mn-lt"/>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D5530250-0B31-4687-8717-123F0A4EDC99}"/>
              </a:ext>
            </a:extLst>
          </p:cNvPr>
          <p:cNvSpPr>
            <a:spLocks noGrp="1"/>
          </p:cNvSpPr>
          <p:nvPr>
            <p:ph type="ftr" sz="quarter" idx="15"/>
          </p:nvPr>
        </p:nvSpPr>
        <p:spPr/>
        <p:txBody>
          <a:bodyPr/>
          <a:lstStyle/>
          <a:p>
            <a:r>
              <a:rPr lang="fr-FR"/>
              <a:t>dscg-ue7-gac</a:t>
            </a:r>
          </a:p>
        </p:txBody>
      </p:sp>
      <p:sp>
        <p:nvSpPr>
          <p:cNvPr id="9" name="Espace réservé du numéro de diapositive 8">
            <a:extLst>
              <a:ext uri="{FF2B5EF4-FFF2-40B4-BE49-F238E27FC236}">
                <a16:creationId xmlns:a16="http://schemas.microsoft.com/office/drawing/2014/main" id="{C24D438A-5C59-4A03-8D68-AD6F31F5B8E0}"/>
              </a:ext>
            </a:extLst>
          </p:cNvPr>
          <p:cNvSpPr>
            <a:spLocks noGrp="1"/>
          </p:cNvSpPr>
          <p:nvPr>
            <p:ph type="sldNum" sz="quarter" idx="16"/>
          </p:nvPr>
        </p:nvSpPr>
        <p:spPr/>
        <p:txBody>
          <a:bodyPr/>
          <a:lstStyle/>
          <a:p>
            <a:fld id="{7C456A00-B46E-4CF1-9B7A-2453121ABD12}" type="slidenum">
              <a:rPr lang="fr-FR" smtClean="0"/>
              <a:t>‹N°›</a:t>
            </a:fld>
            <a:endParaRPr lang="fr-FR"/>
          </a:p>
        </p:txBody>
      </p:sp>
    </p:spTree>
    <p:extLst>
      <p:ext uri="{BB962C8B-B14F-4D97-AF65-F5344CB8AC3E}">
        <p14:creationId xmlns:p14="http://schemas.microsoft.com/office/powerpoint/2010/main" val="89479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hyperlink" Target="https://www.cours-cherry.fr/index.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microsoft.com/office/2007/relationships/hdphoto" Target="../media/hdphoto2.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2" y="332657"/>
            <a:ext cx="10370020" cy="106434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431320" y="1739900"/>
            <a:ext cx="11100279" cy="4190999"/>
          </a:xfrm>
          <a:prstGeom prst="rect">
            <a:avLst/>
          </a:prstGeom>
        </p:spPr>
        <p:txBody>
          <a:bodyPr vert="horz" lIns="91440" tIns="45720" rIns="91440" bIns="45720" rtlCol="0" anchor="ctr">
            <a:normAutofit/>
          </a:bodyPr>
          <a:lstStyle/>
          <a:p>
            <a:pPr lvl="0"/>
            <a:endParaRPr lang="en-US" dirty="0"/>
          </a:p>
        </p:txBody>
      </p:sp>
      <p:sp>
        <p:nvSpPr>
          <p:cNvPr id="7" name="Espace réservé du pied de page 6">
            <a:extLst>
              <a:ext uri="{FF2B5EF4-FFF2-40B4-BE49-F238E27FC236}">
                <a16:creationId xmlns:a16="http://schemas.microsoft.com/office/drawing/2014/main" id="{FFEC9658-2980-4E1D-8F97-E1D5784B072D}"/>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dscg-ue7-gac</a:t>
            </a:r>
          </a:p>
        </p:txBody>
      </p:sp>
      <p:sp>
        <p:nvSpPr>
          <p:cNvPr id="8" name="Espace réservé du numéro de diapositive 7">
            <a:extLst>
              <a:ext uri="{FF2B5EF4-FFF2-40B4-BE49-F238E27FC236}">
                <a16:creationId xmlns:a16="http://schemas.microsoft.com/office/drawing/2014/main" id="{DCF55DDA-0B0F-4340-895F-73119535BC46}"/>
              </a:ext>
            </a:extLst>
          </p:cNvPr>
          <p:cNvSpPr>
            <a:spLocks noGrp="1"/>
          </p:cNvSpPr>
          <p:nvPr>
            <p:ph type="sldNum" sz="quarter" idx="4"/>
          </p:nvPr>
        </p:nvSpPr>
        <p:spPr>
          <a:xfrm>
            <a:off x="11576471" y="3260785"/>
            <a:ext cx="571500" cy="350777"/>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fld id="{7C456A00-B46E-4CF1-9B7A-2453121ABD12}" type="slidenum">
              <a:rPr lang="fr-FR" smtClean="0"/>
              <a:t>‹N°›</a:t>
            </a:fld>
            <a:endParaRPr lang="fr-FR"/>
          </a:p>
        </p:txBody>
      </p:sp>
      <p:pic>
        <p:nvPicPr>
          <p:cNvPr id="9" name="Image 8">
            <a:extLst>
              <a:ext uri="{FF2B5EF4-FFF2-40B4-BE49-F238E27FC236}">
                <a16:creationId xmlns:a16="http://schemas.microsoft.com/office/drawing/2014/main" id="{F0C60DF1-67F3-4206-A4EB-0AC32861A0FD}"/>
              </a:ext>
            </a:extLst>
          </p:cNvPr>
          <p:cNvPicPr preferRelativeResize="0">
            <a:picLocks/>
          </p:cNvPicPr>
          <p:nvPr/>
        </p:nvPicPr>
        <p:blipFill>
          <a:blip r:embed="rId16" cstate="print">
            <a:extLst>
              <a:ext uri="{BEBA8EAE-BF5A-486C-A8C5-ECC9F3942E4B}">
                <a14:imgProps xmlns:a14="http://schemas.microsoft.com/office/drawing/2010/main">
                  <a14:imgLayer r:embed="rId17">
                    <a14:imgEffect>
                      <a14:artisticPencilSketch/>
                    </a14:imgEffect>
                  </a14:imgLayer>
                </a14:imgProps>
              </a:ext>
              <a:ext uri="{28A0092B-C50C-407E-A947-70E740481C1C}">
                <a14:useLocalDpi xmlns:a14="http://schemas.microsoft.com/office/drawing/2010/main" val="0"/>
              </a:ext>
            </a:extLst>
          </a:blip>
          <a:stretch>
            <a:fillRect/>
          </a:stretch>
        </p:blipFill>
        <p:spPr>
          <a:xfrm rot="16200000" flipH="1">
            <a:off x="125176" y="6027400"/>
            <a:ext cx="740248" cy="730727"/>
          </a:xfrm>
          <a:prstGeom prst="rect">
            <a:avLst/>
          </a:prstGeom>
          <a:noFill/>
          <a:ln>
            <a:noFill/>
          </a:ln>
        </p:spPr>
      </p:pic>
      <p:pic>
        <p:nvPicPr>
          <p:cNvPr id="11" name="Image 10">
            <a:extLst>
              <a:ext uri="{FF2B5EF4-FFF2-40B4-BE49-F238E27FC236}">
                <a16:creationId xmlns:a16="http://schemas.microsoft.com/office/drawing/2014/main" id="{218FD93B-EC91-4311-8B7E-1A1848E4D782}"/>
              </a:ext>
            </a:extLst>
          </p:cNvPr>
          <p:cNvPicPr preferRelativeResize="0">
            <a:picLocks/>
          </p:cNvPicPr>
          <p:nvPr/>
        </p:nvPicPr>
        <p:blipFill>
          <a:blip r:embed="rId18" cstate="print">
            <a:extLst>
              <a:ext uri="{BEBA8EAE-BF5A-486C-A8C5-ECC9F3942E4B}">
                <a14:imgProps xmlns:a14="http://schemas.microsoft.com/office/drawing/2010/main">
                  <a14:imgLayer r:embed="rId19">
                    <a14:imgEffect>
                      <a14:artisticPencilSketch/>
                    </a14:imgEffect>
                  </a14:imgLayer>
                </a14:imgProps>
              </a:ext>
              <a:ext uri="{28A0092B-C50C-407E-A947-70E740481C1C}">
                <a14:useLocalDpi xmlns:a14="http://schemas.microsoft.com/office/drawing/2010/main" val="0"/>
              </a:ext>
            </a:extLst>
          </a:blip>
          <a:stretch>
            <a:fillRect/>
          </a:stretch>
        </p:blipFill>
        <p:spPr>
          <a:xfrm rot="5400000" flipH="1">
            <a:off x="11199937" y="80937"/>
            <a:ext cx="753068" cy="743384"/>
          </a:xfrm>
          <a:prstGeom prst="rect">
            <a:avLst/>
          </a:prstGeom>
          <a:noFill/>
          <a:ln w="149225">
            <a:noFill/>
          </a:ln>
        </p:spPr>
      </p:pic>
      <p:pic>
        <p:nvPicPr>
          <p:cNvPr id="5" name="Image 4">
            <a:hlinkClick r:id="rId20"/>
            <a:extLst>
              <a:ext uri="{FF2B5EF4-FFF2-40B4-BE49-F238E27FC236}">
                <a16:creationId xmlns:a16="http://schemas.microsoft.com/office/drawing/2014/main" id="{8A44678F-47A3-44AE-A4B1-9BD740661C3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974031" y="6056328"/>
            <a:ext cx="2075482" cy="420474"/>
          </a:xfrm>
          <a:prstGeom prst="rect">
            <a:avLst/>
          </a:prstGeom>
        </p:spPr>
      </p:pic>
    </p:spTree>
    <p:extLst>
      <p:ext uri="{BB962C8B-B14F-4D97-AF65-F5344CB8AC3E}">
        <p14:creationId xmlns:p14="http://schemas.microsoft.com/office/powerpoint/2010/main" val="368310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marL="0" indent="0" algn="l" defTabSz="914400" rtl="0" eaLnBrk="1" latinLnBrk="0" hangingPunct="1">
        <a:lnSpc>
          <a:spcPct val="90000"/>
        </a:lnSpc>
        <a:spcBef>
          <a:spcPct val="0"/>
        </a:spcBef>
        <a:buNone/>
        <a:tabLst/>
        <a:defRPr sz="4400" kern="1200">
          <a:solidFill>
            <a:schemeClr val="accent1"/>
          </a:solidFill>
          <a:latin typeface="+mn-lt"/>
          <a:ea typeface="+mj-ea"/>
          <a:cs typeface="+mj-cs"/>
        </a:defRPr>
      </a:lvl1pPr>
    </p:titleStyle>
    <p:bodyStyle>
      <a:lvl1pPr marL="355600" indent="-355600" algn="l" defTabSz="914400" rtl="0" eaLnBrk="1" latinLnBrk="0" hangingPunct="1">
        <a:lnSpc>
          <a:spcPct val="90000"/>
        </a:lnSpc>
        <a:spcBef>
          <a:spcPts val="1200"/>
        </a:spcBef>
        <a:spcAft>
          <a:spcPts val="300"/>
        </a:spcAft>
        <a:buSzPct val="100000"/>
        <a:buFontTx/>
        <a:buBlip>
          <a:blip r:embed="rId22"/>
        </a:buBlip>
        <a:defRPr sz="3600" kern="1200">
          <a:solidFill>
            <a:schemeClr val="tx1"/>
          </a:solidFill>
          <a:latin typeface="+mn-lt"/>
          <a:ea typeface="+mn-ea"/>
          <a:cs typeface="+mn-cs"/>
        </a:defRPr>
      </a:lvl1pPr>
      <a:lvl2pPr marL="622300" indent="-269875" algn="l" defTabSz="914400" rtl="0" eaLnBrk="1" latinLnBrk="0" hangingPunct="1">
        <a:lnSpc>
          <a:spcPct val="90000"/>
        </a:lnSpc>
        <a:spcBef>
          <a:spcPts val="500"/>
        </a:spcBef>
        <a:buSzPct val="80000"/>
        <a:buFont typeface="Courier New" panose="02070309020205020404" pitchFamily="49" charset="0"/>
        <a:buChar char="o"/>
        <a:tabLst/>
        <a:defRPr sz="2800" kern="1200">
          <a:solidFill>
            <a:schemeClr val="bg1">
              <a:lumMod val="50000"/>
            </a:schemeClr>
          </a:solidFill>
          <a:latin typeface="+mn-lt"/>
          <a:ea typeface="+mn-ea"/>
          <a:cs typeface="+mn-cs"/>
        </a:defRPr>
      </a:lvl2pPr>
      <a:lvl3pPr marL="812800" indent="-180975" algn="l" defTabSz="914400" rtl="0" eaLnBrk="1" latinLnBrk="0" hangingPunct="1">
        <a:lnSpc>
          <a:spcPct val="90000"/>
        </a:lnSpc>
        <a:spcBef>
          <a:spcPts val="500"/>
        </a:spcBef>
        <a:buSzPct val="77000"/>
        <a:buFont typeface="Arial" panose="020B0604020202020204" pitchFamily="34" charset="0"/>
        <a:buChar char="•"/>
        <a:tabLst/>
        <a:defRPr sz="2400" kern="1200">
          <a:solidFill>
            <a:schemeClr val="tx1">
              <a:lumMod val="75000"/>
              <a:lumOff val="25000"/>
            </a:schemeClr>
          </a:solidFill>
          <a:latin typeface="+mn-lt"/>
          <a:ea typeface="+mn-ea"/>
          <a:cs typeface="Calibri Light" panose="020F0302020204030204" pitchFamily="34" charset="0"/>
        </a:defRPr>
      </a:lvl3pPr>
      <a:lvl4pPr marL="1074738" indent="-176213" algn="l" defTabSz="914400" rtl="0" eaLnBrk="1" latinLnBrk="0" hangingPunct="1">
        <a:lnSpc>
          <a:spcPct val="90000"/>
        </a:lnSpc>
        <a:spcBef>
          <a:spcPts val="500"/>
        </a:spcBef>
        <a:buFont typeface="Calibri Light" panose="020F0302020204030204" pitchFamily="34" charset="0"/>
        <a:buChar char="-"/>
        <a:tabLst/>
        <a:defRPr sz="2400" kern="1200">
          <a:solidFill>
            <a:schemeClr val="tx1">
              <a:lumMod val="75000"/>
              <a:lumOff val="25000"/>
            </a:schemeClr>
          </a:solidFill>
          <a:latin typeface="+mn-lt"/>
          <a:ea typeface="+mn-ea"/>
          <a:cs typeface="Calibri Light" panose="020F0302020204030204" pitchFamily="34" charset="0"/>
        </a:defRPr>
      </a:lvl4pPr>
      <a:lvl5pPr marL="1341438" indent="-266700" algn="l" defTabSz="898525"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accent1"/>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cdn.reseau-canope.fr/archivage/valid/N-854-11510.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7377E-323E-476A-92C9-7AF899A78A06}"/>
              </a:ext>
            </a:extLst>
          </p:cNvPr>
          <p:cNvSpPr>
            <a:spLocks noGrp="1"/>
          </p:cNvSpPr>
          <p:nvPr>
            <p:ph type="ctrTitle"/>
          </p:nvPr>
        </p:nvSpPr>
        <p:spPr>
          <a:xfrm>
            <a:off x="623392" y="866401"/>
            <a:ext cx="7740352" cy="1914525"/>
          </a:xfrm>
        </p:spPr>
        <p:txBody>
          <a:bodyPr>
            <a:normAutofit fontScale="90000"/>
          </a:bodyPr>
          <a:lstStyle/>
          <a:p>
            <a:r>
              <a:rPr lang="fr-FR" dirty="0"/>
              <a:t>UE7- Méthodologie de recherche et enquêtes (diapo 1-concepts)</a:t>
            </a:r>
          </a:p>
        </p:txBody>
      </p:sp>
      <p:sp>
        <p:nvSpPr>
          <p:cNvPr id="3" name="Sous-titre 2">
            <a:extLst>
              <a:ext uri="{FF2B5EF4-FFF2-40B4-BE49-F238E27FC236}">
                <a16:creationId xmlns:a16="http://schemas.microsoft.com/office/drawing/2014/main" id="{8AB515EB-B1FE-4B4C-BBB6-3B79BFD6D518}"/>
              </a:ext>
            </a:extLst>
          </p:cNvPr>
          <p:cNvSpPr>
            <a:spLocks noGrp="1"/>
          </p:cNvSpPr>
          <p:nvPr>
            <p:ph type="subTitle" idx="1"/>
          </p:nvPr>
        </p:nvSpPr>
        <p:spPr>
          <a:xfrm>
            <a:off x="623391" y="3345658"/>
            <a:ext cx="10138393" cy="1914525"/>
          </a:xfrm>
        </p:spPr>
        <p:txBody>
          <a:bodyPr>
            <a:normAutofit fontScale="92500" lnSpcReduction="10000"/>
          </a:bodyPr>
          <a:lstStyle/>
          <a:p>
            <a:r>
              <a:rPr lang="fr-FR" dirty="0"/>
              <a:t>"Pourquoi devrais-je vous croire ?"</a:t>
            </a:r>
          </a:p>
          <a:p>
            <a:r>
              <a:rPr lang="fr-FR" dirty="0"/>
              <a:t>Réponse du chercheur : "Voilà ce que j'ai fait et ce que j’ai observé. Vous pouvez faire la même chose, et vous arriverez aux même conclusions." (Ghiglione &amp; Richard, 1992)</a:t>
            </a:r>
          </a:p>
          <a:p>
            <a:endParaRPr lang="fr-FR" dirty="0"/>
          </a:p>
        </p:txBody>
      </p:sp>
    </p:spTree>
    <p:extLst>
      <p:ext uri="{BB962C8B-B14F-4D97-AF65-F5344CB8AC3E}">
        <p14:creationId xmlns:p14="http://schemas.microsoft.com/office/powerpoint/2010/main" val="151277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D8F472-99B5-4E61-B274-2747A760FD6C}"/>
              </a:ext>
            </a:extLst>
          </p:cNvPr>
          <p:cNvSpPr>
            <a:spLocks noGrp="1"/>
          </p:cNvSpPr>
          <p:nvPr>
            <p:ph sz="quarter" idx="13"/>
          </p:nvPr>
        </p:nvSpPr>
        <p:spPr>
          <a:xfrm>
            <a:off x="6030223" y="1830614"/>
            <a:ext cx="5376168" cy="4105275"/>
          </a:xfrm>
        </p:spPr>
        <p:txBody>
          <a:bodyPr>
            <a:normAutofit fontScale="70000" lnSpcReduction="20000"/>
          </a:bodyPr>
          <a:lstStyle/>
          <a:p>
            <a:endParaRPr lang="fr-FR" dirty="0">
              <a:highlight>
                <a:srgbClr val="FFFF00"/>
              </a:highlight>
            </a:endParaRPr>
          </a:p>
          <a:p>
            <a:r>
              <a:rPr lang="fr-FR" dirty="0">
                <a:highlight>
                  <a:srgbClr val="FFFF00"/>
                </a:highlight>
              </a:rPr>
              <a:t>La recherche descriptive </a:t>
            </a:r>
            <a:r>
              <a:rPr lang="fr-FR" dirty="0"/>
              <a:t>(quoi?) : le chercheur veut élargir sa compréhension de l’objet étudié.</a:t>
            </a:r>
          </a:p>
          <a:p>
            <a:r>
              <a:rPr lang="fr-FR" dirty="0">
                <a:highlight>
                  <a:srgbClr val="FFFF00"/>
                </a:highlight>
              </a:rPr>
              <a:t>La recherche analytique </a:t>
            </a:r>
            <a:r>
              <a:rPr lang="fr-FR" dirty="0"/>
              <a:t>(pourquoi ?) cherche à analyser un objet d’étude pour l’expliquer.</a:t>
            </a:r>
          </a:p>
          <a:p>
            <a:r>
              <a:rPr lang="fr-FR" dirty="0">
                <a:highlight>
                  <a:srgbClr val="FFFF00"/>
                </a:highlight>
              </a:rPr>
              <a:t>La recherche prédictive </a:t>
            </a:r>
            <a:r>
              <a:rPr lang="fr-FR" dirty="0"/>
              <a:t>(et si?) vise à répondre à la question « que se passera-t-il si »?</a:t>
            </a:r>
          </a:p>
          <a:p>
            <a:endParaRPr lang="fr-FR" dirty="0"/>
          </a:p>
        </p:txBody>
      </p:sp>
      <p:sp>
        <p:nvSpPr>
          <p:cNvPr id="6" name="Espace réservé du contenu 5">
            <a:extLst>
              <a:ext uri="{FF2B5EF4-FFF2-40B4-BE49-F238E27FC236}">
                <a16:creationId xmlns:a16="http://schemas.microsoft.com/office/drawing/2014/main" id="{379965F4-F930-4506-91F3-729FBDC0DAAE}"/>
              </a:ext>
            </a:extLst>
          </p:cNvPr>
          <p:cNvSpPr>
            <a:spLocks noGrp="1"/>
          </p:cNvSpPr>
          <p:nvPr>
            <p:ph sz="quarter" idx="14"/>
          </p:nvPr>
        </p:nvSpPr>
        <p:spPr>
          <a:xfrm>
            <a:off x="483975" y="1830614"/>
            <a:ext cx="5376168" cy="4105275"/>
          </a:xfrm>
        </p:spPr>
        <p:txBody>
          <a:bodyPr>
            <a:normAutofit fontScale="77500" lnSpcReduction="20000"/>
          </a:bodyPr>
          <a:lstStyle/>
          <a:p>
            <a:pPr marL="0" indent="0">
              <a:buNone/>
            </a:pPr>
            <a:r>
              <a:rPr lang="fr-FR" dirty="0"/>
              <a:t>Mener une recherche :</a:t>
            </a:r>
          </a:p>
          <a:p>
            <a:r>
              <a:rPr lang="fr-FR" dirty="0"/>
              <a:t>Apporter une réponse basée sur des faits (= approche empirique).</a:t>
            </a:r>
          </a:p>
          <a:p>
            <a:r>
              <a:rPr lang="fr-FR" dirty="0"/>
              <a:t>L’empirisme privilégie l’expérience ou l’observation comme méthode de validation (des théories, des hypothèses, …).</a:t>
            </a:r>
          </a:p>
          <a:p>
            <a:endParaRPr lang="fr-FR" dirty="0"/>
          </a:p>
        </p:txBody>
      </p:sp>
      <p:sp>
        <p:nvSpPr>
          <p:cNvPr id="2" name="Titre 1">
            <a:extLst>
              <a:ext uri="{FF2B5EF4-FFF2-40B4-BE49-F238E27FC236}">
                <a16:creationId xmlns:a16="http://schemas.microsoft.com/office/drawing/2014/main" id="{870CA866-FA7A-4B0C-82FB-6B207B89AE22}"/>
              </a:ext>
            </a:extLst>
          </p:cNvPr>
          <p:cNvSpPr>
            <a:spLocks noGrp="1"/>
          </p:cNvSpPr>
          <p:nvPr>
            <p:ph type="title"/>
          </p:nvPr>
        </p:nvSpPr>
        <p:spPr/>
        <p:txBody>
          <a:bodyPr>
            <a:normAutofit fontScale="90000"/>
          </a:bodyPr>
          <a:lstStyle/>
          <a:p>
            <a:r>
              <a:rPr lang="fr-FR" dirty="0"/>
              <a:t>Définition : Les types de recherche (objectifs de recherche)</a:t>
            </a:r>
          </a:p>
        </p:txBody>
      </p:sp>
      <p:sp>
        <p:nvSpPr>
          <p:cNvPr id="5" name="Espace réservé du pied de page 4">
            <a:extLst>
              <a:ext uri="{FF2B5EF4-FFF2-40B4-BE49-F238E27FC236}">
                <a16:creationId xmlns:a16="http://schemas.microsoft.com/office/drawing/2014/main" id="{856A9505-9C4B-42FB-98F0-7D66E514F424}"/>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dscg-ue7-gac</a:t>
            </a:r>
          </a:p>
        </p:txBody>
      </p:sp>
      <p:sp>
        <p:nvSpPr>
          <p:cNvPr id="4" name="Espace réservé du numéro de diapositive 3">
            <a:extLst>
              <a:ext uri="{FF2B5EF4-FFF2-40B4-BE49-F238E27FC236}">
                <a16:creationId xmlns:a16="http://schemas.microsoft.com/office/drawing/2014/main" id="{21C86F1C-97B3-4C5C-A1A4-DB34B6F29894}"/>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456A00-B46E-4CF1-9B7A-2453121ABD12}" type="slidenum">
              <a:rPr kumimoji="0" lang="fr-FR" sz="12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74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0CA866-FA7A-4B0C-82FB-6B207B89AE22}"/>
              </a:ext>
            </a:extLst>
          </p:cNvPr>
          <p:cNvSpPr>
            <a:spLocks noGrp="1"/>
          </p:cNvSpPr>
          <p:nvPr>
            <p:ph type="title"/>
          </p:nvPr>
        </p:nvSpPr>
        <p:spPr/>
        <p:txBody>
          <a:bodyPr/>
          <a:lstStyle/>
          <a:p>
            <a:r>
              <a:rPr lang="fr-FR" dirty="0"/>
              <a:t>Définition : Les démarches de recherche</a:t>
            </a:r>
          </a:p>
        </p:txBody>
      </p:sp>
      <p:sp>
        <p:nvSpPr>
          <p:cNvPr id="3" name="Espace réservé du contenu 2">
            <a:extLst>
              <a:ext uri="{FF2B5EF4-FFF2-40B4-BE49-F238E27FC236}">
                <a16:creationId xmlns:a16="http://schemas.microsoft.com/office/drawing/2014/main" id="{02D8F472-99B5-4E61-B274-2747A760FD6C}"/>
              </a:ext>
            </a:extLst>
          </p:cNvPr>
          <p:cNvSpPr>
            <a:spLocks noGrp="1"/>
          </p:cNvSpPr>
          <p:nvPr>
            <p:ph sz="quarter" idx="12"/>
          </p:nvPr>
        </p:nvSpPr>
        <p:spPr>
          <a:xfrm>
            <a:off x="334963" y="1427161"/>
            <a:ext cx="11107737" cy="5198721"/>
          </a:xfrm>
        </p:spPr>
        <p:txBody>
          <a:bodyPr>
            <a:normAutofit fontScale="77500" lnSpcReduction="20000"/>
          </a:bodyPr>
          <a:lstStyle/>
          <a:p>
            <a:r>
              <a:rPr lang="fr-FR" dirty="0">
                <a:highlight>
                  <a:srgbClr val="FFFF00"/>
                </a:highlight>
              </a:rPr>
              <a:t>Observation participante </a:t>
            </a:r>
            <a:r>
              <a:rPr lang="fr-FR" dirty="0"/>
              <a:t>: L’observateur fait partie du contexte dans lequel le comportement des personnes est étudié. Il peut faire connaître son action et peut poser des questions.</a:t>
            </a:r>
          </a:p>
          <a:p>
            <a:r>
              <a:rPr lang="fr-FR" dirty="0">
                <a:highlight>
                  <a:srgbClr val="FFFF00"/>
                </a:highlight>
              </a:rPr>
              <a:t>Observation non participante </a:t>
            </a:r>
            <a:r>
              <a:rPr lang="fr-FR" dirty="0"/>
              <a:t>: L’observateur ne fait pas partie du cadre social observé. Il n’est pas vu pas le/les individu(s) observé(s).</a:t>
            </a:r>
          </a:p>
          <a:p>
            <a:r>
              <a:rPr lang="fr-FR" dirty="0">
                <a:highlight>
                  <a:srgbClr val="FFFF00"/>
                </a:highlight>
              </a:rPr>
              <a:t>Recherche-action</a:t>
            </a:r>
            <a:r>
              <a:rPr lang="fr-FR" dirty="0"/>
              <a:t> (cf annexe) : également appelée “recherche-expérimentation” ou “recherche-intervention” est une méthode d’analyse souvent utilisée pour collecter des informations lors de travaux de recherche en restant en contact avec le terrain et la réalité. L’objectif est d’apprendre à identifier des besoins ou problèmes, avant d’établir une stratégie pour atteindre des objectifs de changement en réponse aux problèmes observés. Il faut trouver des solutions aux problèmes après avoir fait des recherches concrètes.</a:t>
            </a:r>
          </a:p>
          <a:p>
            <a:endParaRPr lang="fr-FR" dirty="0"/>
          </a:p>
        </p:txBody>
      </p:sp>
      <p:sp>
        <p:nvSpPr>
          <p:cNvPr id="4" name="Espace réservé du numéro de diapositive 3">
            <a:extLst>
              <a:ext uri="{FF2B5EF4-FFF2-40B4-BE49-F238E27FC236}">
                <a16:creationId xmlns:a16="http://schemas.microsoft.com/office/drawing/2014/main" id="{21C86F1C-97B3-4C5C-A1A4-DB34B6F29894}"/>
              </a:ext>
            </a:extLst>
          </p:cNvPr>
          <p:cNvSpPr>
            <a:spLocks noGrp="1"/>
          </p:cNvSpPr>
          <p:nvPr>
            <p:ph type="sldNum"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456A00-B46E-4CF1-9B7A-2453121ABD12}" type="slidenum">
              <a:rPr kumimoji="0" lang="fr-FR" sz="12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56A9505-9C4B-42FB-98F0-7D66E514F42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dscg-ue7-gac</a:t>
            </a:r>
          </a:p>
        </p:txBody>
      </p:sp>
    </p:spTree>
    <p:extLst>
      <p:ext uri="{BB962C8B-B14F-4D97-AF65-F5344CB8AC3E}">
        <p14:creationId xmlns:p14="http://schemas.microsoft.com/office/powerpoint/2010/main" val="52369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0CA866-FA7A-4B0C-82FB-6B207B89AE22}"/>
              </a:ext>
            </a:extLst>
          </p:cNvPr>
          <p:cNvSpPr>
            <a:spLocks noGrp="1"/>
          </p:cNvSpPr>
          <p:nvPr>
            <p:ph type="title"/>
          </p:nvPr>
        </p:nvSpPr>
        <p:spPr/>
        <p:txBody>
          <a:bodyPr/>
          <a:lstStyle/>
          <a:p>
            <a:r>
              <a:rPr lang="fr-FR" dirty="0"/>
              <a:t>Définition : Les modes de raisonnement</a:t>
            </a:r>
          </a:p>
        </p:txBody>
      </p:sp>
      <p:sp>
        <p:nvSpPr>
          <p:cNvPr id="3" name="Espace réservé du contenu 2">
            <a:extLst>
              <a:ext uri="{FF2B5EF4-FFF2-40B4-BE49-F238E27FC236}">
                <a16:creationId xmlns:a16="http://schemas.microsoft.com/office/drawing/2014/main" id="{02D8F472-99B5-4E61-B274-2747A760FD6C}"/>
              </a:ext>
            </a:extLst>
          </p:cNvPr>
          <p:cNvSpPr>
            <a:spLocks noGrp="1"/>
          </p:cNvSpPr>
          <p:nvPr>
            <p:ph sz="quarter" idx="12"/>
          </p:nvPr>
        </p:nvSpPr>
        <p:spPr/>
        <p:txBody>
          <a:bodyPr>
            <a:normAutofit fontScale="85000" lnSpcReduction="20000"/>
          </a:bodyPr>
          <a:lstStyle/>
          <a:p>
            <a:r>
              <a:rPr lang="fr-FR" dirty="0">
                <a:highlight>
                  <a:srgbClr val="FFFF00"/>
                </a:highlight>
              </a:rPr>
              <a:t>L’induction</a:t>
            </a:r>
            <a:r>
              <a:rPr lang="fr-FR" dirty="0"/>
              <a:t> : vise à tirer des règles générales à partir de l’observation de faits particuliers ;</a:t>
            </a:r>
          </a:p>
          <a:p>
            <a:r>
              <a:rPr lang="fr-FR" dirty="0">
                <a:highlight>
                  <a:srgbClr val="FFFF00"/>
                </a:highlight>
              </a:rPr>
              <a:t>La déduction </a:t>
            </a:r>
            <a:r>
              <a:rPr lang="fr-FR" dirty="0"/>
              <a:t>: consiste à partir d’une règle générale à une conclusion particulière ;</a:t>
            </a:r>
          </a:p>
          <a:p>
            <a:r>
              <a:rPr lang="fr-FR" dirty="0">
                <a:highlight>
                  <a:srgbClr val="FFFF00"/>
                </a:highlight>
              </a:rPr>
              <a:t>L’abduction</a:t>
            </a:r>
            <a:r>
              <a:rPr lang="fr-FR" dirty="0"/>
              <a:t> : vise à expliquer les raisons et les mécanismes derrière les phénomènes observés, et pas seulement à porter des généralités.</a:t>
            </a:r>
          </a:p>
          <a:p>
            <a:r>
              <a:rPr lang="fr-FR" dirty="0">
                <a:highlight>
                  <a:srgbClr val="FFFF00"/>
                </a:highlight>
              </a:rPr>
              <a:t>Le mode hypothético-déductif </a:t>
            </a:r>
            <a:r>
              <a:rPr lang="fr-FR" dirty="0"/>
              <a:t>(variante) consiste à tirer une conjecture (conséquence) C à partir d’une règle générale A (établie antérieurement et qui s’impose) et d’une observation empirique B</a:t>
            </a:r>
          </a:p>
        </p:txBody>
      </p:sp>
      <p:sp>
        <p:nvSpPr>
          <p:cNvPr id="4" name="Espace réservé du numéro de diapositive 3">
            <a:extLst>
              <a:ext uri="{FF2B5EF4-FFF2-40B4-BE49-F238E27FC236}">
                <a16:creationId xmlns:a16="http://schemas.microsoft.com/office/drawing/2014/main" id="{21C86F1C-97B3-4C5C-A1A4-DB34B6F29894}"/>
              </a:ext>
            </a:extLst>
          </p:cNvPr>
          <p:cNvSpPr>
            <a:spLocks noGrp="1"/>
          </p:cNvSpPr>
          <p:nvPr>
            <p:ph type="sldNum" sz="quarter" idx="14"/>
          </p:nvPr>
        </p:nvSpPr>
        <p:spPr/>
        <p:txBody>
          <a:bodyPr/>
          <a:lstStyle/>
          <a:p>
            <a:fld id="{7C456A00-B46E-4CF1-9B7A-2453121ABD12}" type="slidenum">
              <a:rPr lang="fr-FR" smtClean="0"/>
              <a:t>12</a:t>
            </a:fld>
            <a:endParaRPr lang="fr-FR"/>
          </a:p>
        </p:txBody>
      </p:sp>
      <p:sp>
        <p:nvSpPr>
          <p:cNvPr id="5" name="Espace réservé du pied de page 4">
            <a:extLst>
              <a:ext uri="{FF2B5EF4-FFF2-40B4-BE49-F238E27FC236}">
                <a16:creationId xmlns:a16="http://schemas.microsoft.com/office/drawing/2014/main" id="{856A9505-9C4B-42FB-98F0-7D66E514F424}"/>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376761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461E88A-73EC-4748-9536-8A11F57F41AB}"/>
              </a:ext>
            </a:extLst>
          </p:cNvPr>
          <p:cNvSpPr>
            <a:spLocks noGrp="1"/>
          </p:cNvSpPr>
          <p:nvPr>
            <p:ph type="title"/>
          </p:nvPr>
        </p:nvSpPr>
        <p:spPr/>
        <p:txBody>
          <a:bodyPr>
            <a:normAutofit/>
          </a:bodyPr>
          <a:lstStyle/>
          <a:p>
            <a:r>
              <a:rPr lang="fr-FR" dirty="0"/>
              <a:t>Les étapes d’une recherche</a:t>
            </a:r>
          </a:p>
        </p:txBody>
      </p:sp>
      <p:sp>
        <p:nvSpPr>
          <p:cNvPr id="5" name="Espace réservé du contenu 4">
            <a:extLst>
              <a:ext uri="{FF2B5EF4-FFF2-40B4-BE49-F238E27FC236}">
                <a16:creationId xmlns:a16="http://schemas.microsoft.com/office/drawing/2014/main" id="{19B739DC-A716-45C9-BCA0-C21D318F2928}"/>
              </a:ext>
            </a:extLst>
          </p:cNvPr>
          <p:cNvSpPr>
            <a:spLocks noGrp="1"/>
          </p:cNvSpPr>
          <p:nvPr>
            <p:ph sz="quarter" idx="12"/>
          </p:nvPr>
        </p:nvSpPr>
        <p:spPr/>
        <p:txBody>
          <a:bodyPr>
            <a:normAutofit lnSpcReduction="10000"/>
          </a:bodyPr>
          <a:lstStyle/>
          <a:p>
            <a:pPr marL="742950" indent="-742950">
              <a:buFont typeface="+mj-lt"/>
              <a:buAutoNum type="arabicPeriod"/>
            </a:pPr>
            <a:r>
              <a:rPr lang="fr-FR" dirty="0"/>
              <a:t>La question de départ</a:t>
            </a:r>
          </a:p>
          <a:p>
            <a:pPr marL="742950" indent="-742950">
              <a:buFont typeface="+mj-lt"/>
              <a:buAutoNum type="arabicPeriod"/>
            </a:pPr>
            <a:r>
              <a:rPr lang="fr-FR" dirty="0"/>
              <a:t>L’exploration</a:t>
            </a:r>
          </a:p>
          <a:p>
            <a:pPr marL="742950" indent="-742950">
              <a:buFont typeface="+mj-lt"/>
              <a:buAutoNum type="arabicPeriod"/>
            </a:pPr>
            <a:r>
              <a:rPr lang="fr-FR" dirty="0"/>
              <a:t>La problématique et l’hypothèse</a:t>
            </a:r>
          </a:p>
          <a:p>
            <a:pPr marL="742950" indent="-742950">
              <a:buFont typeface="+mj-lt"/>
              <a:buAutoNum type="arabicPeriod"/>
            </a:pPr>
            <a:r>
              <a:rPr lang="fr-FR" dirty="0"/>
              <a:t>La construction du dispositif d’observation</a:t>
            </a:r>
          </a:p>
          <a:p>
            <a:pPr marL="742950" indent="-742950">
              <a:buFont typeface="+mj-lt"/>
              <a:buAutoNum type="arabicPeriod"/>
            </a:pPr>
            <a:r>
              <a:rPr lang="fr-FR" dirty="0"/>
              <a:t>L’observation ou recueil de données</a:t>
            </a:r>
          </a:p>
          <a:p>
            <a:pPr marL="742950" indent="-742950">
              <a:buFont typeface="+mj-lt"/>
              <a:buAutoNum type="arabicPeriod"/>
            </a:pPr>
            <a:r>
              <a:rPr lang="fr-FR" dirty="0"/>
              <a:t>L’analyse des données</a:t>
            </a:r>
          </a:p>
          <a:p>
            <a:pPr marL="742950" indent="-742950">
              <a:buFont typeface="+mj-lt"/>
              <a:buAutoNum type="arabicPeriod"/>
            </a:pPr>
            <a:r>
              <a:rPr lang="fr-FR" dirty="0"/>
              <a:t>Discussion</a:t>
            </a:r>
          </a:p>
        </p:txBody>
      </p:sp>
      <p:sp>
        <p:nvSpPr>
          <p:cNvPr id="2" name="Espace réservé du pied de page 1">
            <a:extLst>
              <a:ext uri="{FF2B5EF4-FFF2-40B4-BE49-F238E27FC236}">
                <a16:creationId xmlns:a16="http://schemas.microsoft.com/office/drawing/2014/main" id="{1E4834EF-9266-4A83-8A09-644B44B57C1F}"/>
              </a:ext>
            </a:extLst>
          </p:cNvPr>
          <p:cNvSpPr>
            <a:spLocks noGrp="1"/>
          </p:cNvSpPr>
          <p:nvPr>
            <p:ph type="ftr" sz="quarter" idx="3"/>
          </p:nvPr>
        </p:nvSpPr>
        <p:spPr/>
        <p:txBody>
          <a:bodyPr/>
          <a:lstStyle/>
          <a:p>
            <a:r>
              <a:rPr lang="fr-FR"/>
              <a:t>dscg-ue7-gac</a:t>
            </a:r>
          </a:p>
        </p:txBody>
      </p:sp>
      <p:sp>
        <p:nvSpPr>
          <p:cNvPr id="3" name="Espace réservé du numéro de diapositive 2">
            <a:extLst>
              <a:ext uri="{FF2B5EF4-FFF2-40B4-BE49-F238E27FC236}">
                <a16:creationId xmlns:a16="http://schemas.microsoft.com/office/drawing/2014/main" id="{F8E54235-C623-4C2F-B8F6-D2B05985481E}"/>
              </a:ext>
            </a:extLst>
          </p:cNvPr>
          <p:cNvSpPr>
            <a:spLocks noGrp="1"/>
          </p:cNvSpPr>
          <p:nvPr>
            <p:ph type="sldNum" sz="quarter" idx="14"/>
          </p:nvPr>
        </p:nvSpPr>
        <p:spPr/>
        <p:txBody>
          <a:bodyPr/>
          <a:lstStyle/>
          <a:p>
            <a:fld id="{7C456A00-B46E-4CF1-9B7A-2453121ABD12}" type="slidenum">
              <a:rPr lang="fr-FR" smtClean="0"/>
              <a:t>13</a:t>
            </a:fld>
            <a:endParaRPr lang="fr-FR"/>
          </a:p>
        </p:txBody>
      </p:sp>
    </p:spTree>
    <p:extLst>
      <p:ext uri="{BB962C8B-B14F-4D97-AF65-F5344CB8AC3E}">
        <p14:creationId xmlns:p14="http://schemas.microsoft.com/office/powerpoint/2010/main" val="158211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461E88A-73EC-4748-9536-8A11F57F41AB}"/>
              </a:ext>
            </a:extLst>
          </p:cNvPr>
          <p:cNvSpPr>
            <a:spLocks noGrp="1"/>
          </p:cNvSpPr>
          <p:nvPr>
            <p:ph type="title"/>
          </p:nvPr>
        </p:nvSpPr>
        <p:spPr/>
        <p:txBody>
          <a:bodyPr>
            <a:normAutofit/>
          </a:bodyPr>
          <a:lstStyle/>
          <a:p>
            <a:r>
              <a:rPr lang="fr-FR" dirty="0"/>
              <a:t>La recherche : L’hypothèse</a:t>
            </a:r>
          </a:p>
        </p:txBody>
      </p:sp>
      <p:sp>
        <p:nvSpPr>
          <p:cNvPr id="5" name="Espace réservé du contenu 4">
            <a:extLst>
              <a:ext uri="{FF2B5EF4-FFF2-40B4-BE49-F238E27FC236}">
                <a16:creationId xmlns:a16="http://schemas.microsoft.com/office/drawing/2014/main" id="{19B739DC-A716-45C9-BCA0-C21D318F2928}"/>
              </a:ext>
            </a:extLst>
          </p:cNvPr>
          <p:cNvSpPr>
            <a:spLocks noGrp="1"/>
          </p:cNvSpPr>
          <p:nvPr>
            <p:ph sz="quarter" idx="12"/>
          </p:nvPr>
        </p:nvSpPr>
        <p:spPr/>
        <p:txBody>
          <a:bodyPr>
            <a:normAutofit/>
          </a:bodyPr>
          <a:lstStyle/>
          <a:p>
            <a:r>
              <a:rPr lang="fr-FR" dirty="0"/>
              <a:t>Une hypothèse n’est pas une suggestion aléatoire concernant la survenue d’un événement mais une affirmation claire sur ce que l’on s’attend à obtenir, observer, mesurer, constater.</a:t>
            </a:r>
          </a:p>
          <a:p>
            <a:r>
              <a:rPr lang="fr-FR" dirty="0"/>
              <a:t>nous ne savons pas, à l’avance, si elle sera vérifiée ou pas mais cela reste une affirmation par anticipation</a:t>
            </a:r>
          </a:p>
          <a:p>
            <a:r>
              <a:rPr lang="fr-FR" dirty="0"/>
              <a:t>Elle est donc Induite et/ou Déduite</a:t>
            </a:r>
          </a:p>
        </p:txBody>
      </p:sp>
      <p:sp>
        <p:nvSpPr>
          <p:cNvPr id="2" name="Espace réservé du pied de page 1">
            <a:extLst>
              <a:ext uri="{FF2B5EF4-FFF2-40B4-BE49-F238E27FC236}">
                <a16:creationId xmlns:a16="http://schemas.microsoft.com/office/drawing/2014/main" id="{1E4834EF-9266-4A83-8A09-644B44B57C1F}"/>
              </a:ext>
            </a:extLst>
          </p:cNvPr>
          <p:cNvSpPr>
            <a:spLocks noGrp="1"/>
          </p:cNvSpPr>
          <p:nvPr>
            <p:ph type="ftr" sz="quarter" idx="3"/>
          </p:nvPr>
        </p:nvSpPr>
        <p:spPr/>
        <p:txBody>
          <a:bodyPr/>
          <a:lstStyle/>
          <a:p>
            <a:r>
              <a:rPr lang="fr-FR"/>
              <a:t>dscg-ue7-gac</a:t>
            </a:r>
          </a:p>
        </p:txBody>
      </p:sp>
      <p:sp>
        <p:nvSpPr>
          <p:cNvPr id="3" name="Espace réservé du numéro de diapositive 2">
            <a:extLst>
              <a:ext uri="{FF2B5EF4-FFF2-40B4-BE49-F238E27FC236}">
                <a16:creationId xmlns:a16="http://schemas.microsoft.com/office/drawing/2014/main" id="{F8E54235-C623-4C2F-B8F6-D2B05985481E}"/>
              </a:ext>
            </a:extLst>
          </p:cNvPr>
          <p:cNvSpPr>
            <a:spLocks noGrp="1"/>
          </p:cNvSpPr>
          <p:nvPr>
            <p:ph type="sldNum" sz="quarter" idx="14"/>
          </p:nvPr>
        </p:nvSpPr>
        <p:spPr/>
        <p:txBody>
          <a:bodyPr/>
          <a:lstStyle/>
          <a:p>
            <a:fld id="{7C456A00-B46E-4CF1-9B7A-2453121ABD12}" type="slidenum">
              <a:rPr lang="fr-FR" smtClean="0"/>
              <a:t>14</a:t>
            </a:fld>
            <a:endParaRPr lang="fr-FR"/>
          </a:p>
        </p:txBody>
      </p:sp>
    </p:spTree>
    <p:extLst>
      <p:ext uri="{BB962C8B-B14F-4D97-AF65-F5344CB8AC3E}">
        <p14:creationId xmlns:p14="http://schemas.microsoft.com/office/powerpoint/2010/main" val="187654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461E88A-73EC-4748-9536-8A11F57F41AB}"/>
              </a:ext>
            </a:extLst>
          </p:cNvPr>
          <p:cNvSpPr>
            <a:spLocks noGrp="1"/>
          </p:cNvSpPr>
          <p:nvPr>
            <p:ph type="title"/>
          </p:nvPr>
        </p:nvSpPr>
        <p:spPr/>
        <p:txBody>
          <a:bodyPr>
            <a:normAutofit/>
          </a:bodyPr>
          <a:lstStyle/>
          <a:p>
            <a:r>
              <a:rPr lang="fr-FR" dirty="0"/>
              <a:t>Lien problématique // hypothèses</a:t>
            </a:r>
          </a:p>
        </p:txBody>
      </p:sp>
      <p:sp>
        <p:nvSpPr>
          <p:cNvPr id="5" name="Espace réservé du contenu 4">
            <a:extLst>
              <a:ext uri="{FF2B5EF4-FFF2-40B4-BE49-F238E27FC236}">
                <a16:creationId xmlns:a16="http://schemas.microsoft.com/office/drawing/2014/main" id="{19B739DC-A716-45C9-BCA0-C21D318F2928}"/>
              </a:ext>
            </a:extLst>
          </p:cNvPr>
          <p:cNvSpPr>
            <a:spLocks noGrp="1"/>
          </p:cNvSpPr>
          <p:nvPr>
            <p:ph sz="quarter" idx="12"/>
          </p:nvPr>
        </p:nvSpPr>
        <p:spPr/>
        <p:txBody>
          <a:bodyPr>
            <a:normAutofit fontScale="92500" lnSpcReduction="10000"/>
          </a:bodyPr>
          <a:lstStyle/>
          <a:p>
            <a:pPr marL="742950" indent="-742950">
              <a:buFont typeface="+mj-lt"/>
              <a:buAutoNum type="arabicPeriod"/>
            </a:pPr>
            <a:r>
              <a:rPr lang="fr-FR" dirty="0"/>
              <a:t>Répertorier des approches du problème</a:t>
            </a:r>
          </a:p>
          <a:p>
            <a:pPr marL="742950" indent="-742950">
              <a:buFont typeface="+mj-lt"/>
              <a:buAutoNum type="arabicPeriod"/>
            </a:pPr>
            <a:r>
              <a:rPr lang="fr-FR" dirty="0"/>
              <a:t>Sélectionner (ou construire) une problématique</a:t>
            </a:r>
          </a:p>
          <a:p>
            <a:pPr marL="742950" indent="-742950">
              <a:buFont typeface="+mj-lt"/>
              <a:buAutoNum type="arabicPeriod"/>
            </a:pPr>
            <a:r>
              <a:rPr lang="fr-FR" dirty="0"/>
              <a:t>Préciser la problématique adoptée : Poser et justifier l’hypothèse générale (directrice), prévoir des relations entre faits observables qui confirment ou non la théorie.</a:t>
            </a:r>
          </a:p>
          <a:p>
            <a:pPr marL="0" indent="0">
              <a:buNone/>
            </a:pPr>
            <a:r>
              <a:rPr lang="fr-FR" dirty="0"/>
              <a:t>Rappel : La problématique est le fil conducteur du mémoire. Le plan est fonction de ce que vous souhaitez démontrer =&gt; Le plan ne peut être élaboré qu’après une bonne appréciation du sujet et de la recherche documentaire</a:t>
            </a:r>
          </a:p>
        </p:txBody>
      </p:sp>
      <p:sp>
        <p:nvSpPr>
          <p:cNvPr id="2" name="Espace réservé du pied de page 1">
            <a:extLst>
              <a:ext uri="{FF2B5EF4-FFF2-40B4-BE49-F238E27FC236}">
                <a16:creationId xmlns:a16="http://schemas.microsoft.com/office/drawing/2014/main" id="{1E4834EF-9266-4A83-8A09-644B44B57C1F}"/>
              </a:ext>
            </a:extLst>
          </p:cNvPr>
          <p:cNvSpPr>
            <a:spLocks noGrp="1"/>
          </p:cNvSpPr>
          <p:nvPr>
            <p:ph type="ftr" sz="quarter" idx="3"/>
          </p:nvPr>
        </p:nvSpPr>
        <p:spPr/>
        <p:txBody>
          <a:bodyPr/>
          <a:lstStyle/>
          <a:p>
            <a:r>
              <a:rPr lang="fr-FR" dirty="0"/>
              <a:t>dscg-ue7-gac</a:t>
            </a:r>
          </a:p>
        </p:txBody>
      </p:sp>
      <p:sp>
        <p:nvSpPr>
          <p:cNvPr id="3" name="Espace réservé du numéro de diapositive 2">
            <a:extLst>
              <a:ext uri="{FF2B5EF4-FFF2-40B4-BE49-F238E27FC236}">
                <a16:creationId xmlns:a16="http://schemas.microsoft.com/office/drawing/2014/main" id="{F8E54235-C623-4C2F-B8F6-D2B05985481E}"/>
              </a:ext>
            </a:extLst>
          </p:cNvPr>
          <p:cNvSpPr>
            <a:spLocks noGrp="1"/>
          </p:cNvSpPr>
          <p:nvPr>
            <p:ph type="sldNum" sz="quarter" idx="14"/>
          </p:nvPr>
        </p:nvSpPr>
        <p:spPr/>
        <p:txBody>
          <a:bodyPr/>
          <a:lstStyle/>
          <a:p>
            <a:fld id="{7C456A00-B46E-4CF1-9B7A-2453121ABD12}" type="slidenum">
              <a:rPr lang="fr-FR" smtClean="0"/>
              <a:t>15</a:t>
            </a:fld>
            <a:endParaRPr lang="fr-FR"/>
          </a:p>
        </p:txBody>
      </p:sp>
    </p:spTree>
    <p:extLst>
      <p:ext uri="{BB962C8B-B14F-4D97-AF65-F5344CB8AC3E}">
        <p14:creationId xmlns:p14="http://schemas.microsoft.com/office/powerpoint/2010/main" val="131934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D5490-C54D-43A1-90D8-6AC453FDE98C}"/>
              </a:ext>
            </a:extLst>
          </p:cNvPr>
          <p:cNvSpPr>
            <a:spLocks noGrp="1"/>
          </p:cNvSpPr>
          <p:nvPr>
            <p:ph type="title"/>
          </p:nvPr>
        </p:nvSpPr>
        <p:spPr>
          <a:xfrm>
            <a:off x="431319" y="220863"/>
            <a:ext cx="10344539" cy="793630"/>
          </a:xfrm>
        </p:spPr>
        <p:txBody>
          <a:bodyPr/>
          <a:lstStyle/>
          <a:p>
            <a:r>
              <a:rPr lang="fr-FR" dirty="0"/>
              <a:t>Les enquêtes</a:t>
            </a:r>
          </a:p>
        </p:txBody>
      </p:sp>
      <p:sp>
        <p:nvSpPr>
          <p:cNvPr id="4" name="Espace réservé du numéro de diapositive 3">
            <a:extLst>
              <a:ext uri="{FF2B5EF4-FFF2-40B4-BE49-F238E27FC236}">
                <a16:creationId xmlns:a16="http://schemas.microsoft.com/office/drawing/2014/main" id="{F0EECE42-E017-438B-86F6-2425EF02709A}"/>
              </a:ext>
            </a:extLst>
          </p:cNvPr>
          <p:cNvSpPr>
            <a:spLocks noGrp="1"/>
          </p:cNvSpPr>
          <p:nvPr>
            <p:ph type="sldNum" sz="quarter" idx="14"/>
          </p:nvPr>
        </p:nvSpPr>
        <p:spPr/>
        <p:txBody>
          <a:bodyPr/>
          <a:lstStyle/>
          <a:p>
            <a:fld id="{7C456A00-B46E-4CF1-9B7A-2453121ABD12}" type="slidenum">
              <a:rPr lang="fr-FR" smtClean="0"/>
              <a:t>16</a:t>
            </a:fld>
            <a:endParaRPr lang="fr-FR"/>
          </a:p>
        </p:txBody>
      </p:sp>
      <p:sp>
        <p:nvSpPr>
          <p:cNvPr id="5" name="Espace réservé du pied de page 4">
            <a:extLst>
              <a:ext uri="{FF2B5EF4-FFF2-40B4-BE49-F238E27FC236}">
                <a16:creationId xmlns:a16="http://schemas.microsoft.com/office/drawing/2014/main" id="{3EC0BAE5-AB82-4978-9C1C-FEC07F05C69B}"/>
              </a:ext>
            </a:extLst>
          </p:cNvPr>
          <p:cNvSpPr>
            <a:spLocks noGrp="1"/>
          </p:cNvSpPr>
          <p:nvPr>
            <p:ph type="ftr" sz="quarter" idx="3"/>
          </p:nvPr>
        </p:nvSpPr>
        <p:spPr/>
        <p:txBody>
          <a:bodyPr/>
          <a:lstStyle/>
          <a:p>
            <a:r>
              <a:rPr lang="fr-FR"/>
              <a:t>dscg-ue7-gac</a:t>
            </a:r>
          </a:p>
        </p:txBody>
      </p:sp>
      <p:pic>
        <p:nvPicPr>
          <p:cNvPr id="11" name="Image 10">
            <a:extLst>
              <a:ext uri="{FF2B5EF4-FFF2-40B4-BE49-F238E27FC236}">
                <a16:creationId xmlns:a16="http://schemas.microsoft.com/office/drawing/2014/main" id="{D0ECF6FD-FFD6-4FD2-A026-49AED9F0386D}"/>
              </a:ext>
            </a:extLst>
          </p:cNvPr>
          <p:cNvPicPr>
            <a:picLocks noChangeAspect="1"/>
          </p:cNvPicPr>
          <p:nvPr/>
        </p:nvPicPr>
        <p:blipFill>
          <a:blip r:embed="rId2"/>
          <a:stretch>
            <a:fillRect/>
          </a:stretch>
        </p:blipFill>
        <p:spPr>
          <a:xfrm>
            <a:off x="431319" y="1016530"/>
            <a:ext cx="10847150" cy="2419643"/>
          </a:xfrm>
          <a:prstGeom prst="rect">
            <a:avLst/>
          </a:prstGeom>
        </p:spPr>
      </p:pic>
      <p:pic>
        <p:nvPicPr>
          <p:cNvPr id="12" name="Image 11">
            <a:extLst>
              <a:ext uri="{FF2B5EF4-FFF2-40B4-BE49-F238E27FC236}">
                <a16:creationId xmlns:a16="http://schemas.microsoft.com/office/drawing/2014/main" id="{4B5F04E7-E395-4A28-AA38-CF5551A0CC2B}"/>
              </a:ext>
            </a:extLst>
          </p:cNvPr>
          <p:cNvPicPr>
            <a:picLocks noChangeAspect="1"/>
          </p:cNvPicPr>
          <p:nvPr/>
        </p:nvPicPr>
        <p:blipFill>
          <a:blip r:embed="rId3"/>
          <a:stretch>
            <a:fillRect/>
          </a:stretch>
        </p:blipFill>
        <p:spPr>
          <a:xfrm>
            <a:off x="949553" y="3440248"/>
            <a:ext cx="10779082" cy="2401222"/>
          </a:xfrm>
          <a:prstGeom prst="rect">
            <a:avLst/>
          </a:prstGeom>
        </p:spPr>
      </p:pic>
    </p:spTree>
    <p:extLst>
      <p:ext uri="{BB962C8B-B14F-4D97-AF65-F5344CB8AC3E}">
        <p14:creationId xmlns:p14="http://schemas.microsoft.com/office/powerpoint/2010/main" val="161561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0B4E0-11FE-4300-A40C-14367119C52D}"/>
              </a:ext>
            </a:extLst>
          </p:cNvPr>
          <p:cNvSpPr>
            <a:spLocks noGrp="1"/>
          </p:cNvSpPr>
          <p:nvPr>
            <p:ph type="title"/>
          </p:nvPr>
        </p:nvSpPr>
        <p:spPr/>
        <p:txBody>
          <a:bodyPr/>
          <a:lstStyle/>
          <a:p>
            <a:r>
              <a:rPr lang="fr-FR" dirty="0"/>
              <a:t>Enquêtes : définitions</a:t>
            </a:r>
          </a:p>
        </p:txBody>
      </p:sp>
      <p:sp>
        <p:nvSpPr>
          <p:cNvPr id="3" name="Espace réservé du contenu 2">
            <a:extLst>
              <a:ext uri="{FF2B5EF4-FFF2-40B4-BE49-F238E27FC236}">
                <a16:creationId xmlns:a16="http://schemas.microsoft.com/office/drawing/2014/main" id="{5DDDA0D9-88FC-41CA-BB0E-69EB662C707A}"/>
              </a:ext>
            </a:extLst>
          </p:cNvPr>
          <p:cNvSpPr>
            <a:spLocks noGrp="1"/>
          </p:cNvSpPr>
          <p:nvPr>
            <p:ph sz="quarter" idx="12"/>
          </p:nvPr>
        </p:nvSpPr>
        <p:spPr/>
        <p:txBody>
          <a:bodyPr/>
          <a:lstStyle/>
          <a:p>
            <a:r>
              <a:rPr lang="fr-FR" dirty="0"/>
              <a:t>Une enquête est une recherche méthodique permettant de recueillir des informations dans un objectif précis, auprès des populations d’objets (êtres ou choses) concernées, ceci en les observant ou en les interrogeant.</a:t>
            </a:r>
          </a:p>
          <a:p>
            <a:r>
              <a:rPr lang="fr-FR" dirty="0"/>
              <a:t>Les enquêtes peuvent être Quantitatives ou Qualitatives.</a:t>
            </a:r>
          </a:p>
        </p:txBody>
      </p:sp>
      <p:sp>
        <p:nvSpPr>
          <p:cNvPr id="4" name="Espace réservé du numéro de diapositive 3">
            <a:extLst>
              <a:ext uri="{FF2B5EF4-FFF2-40B4-BE49-F238E27FC236}">
                <a16:creationId xmlns:a16="http://schemas.microsoft.com/office/drawing/2014/main" id="{6FF42ECE-C241-4C98-90A5-FB4F6D934272}"/>
              </a:ext>
            </a:extLst>
          </p:cNvPr>
          <p:cNvSpPr>
            <a:spLocks noGrp="1"/>
          </p:cNvSpPr>
          <p:nvPr>
            <p:ph type="sldNum" sz="quarter" idx="14"/>
          </p:nvPr>
        </p:nvSpPr>
        <p:spPr/>
        <p:txBody>
          <a:bodyPr/>
          <a:lstStyle/>
          <a:p>
            <a:fld id="{7C456A00-B46E-4CF1-9B7A-2453121ABD12}" type="slidenum">
              <a:rPr lang="fr-FR" smtClean="0"/>
              <a:t>17</a:t>
            </a:fld>
            <a:endParaRPr lang="fr-FR"/>
          </a:p>
        </p:txBody>
      </p:sp>
      <p:sp>
        <p:nvSpPr>
          <p:cNvPr id="5" name="Espace réservé du pied de page 4">
            <a:extLst>
              <a:ext uri="{FF2B5EF4-FFF2-40B4-BE49-F238E27FC236}">
                <a16:creationId xmlns:a16="http://schemas.microsoft.com/office/drawing/2014/main" id="{A8ACE623-C5B9-4C1F-91FD-4827D846B896}"/>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402343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0B4E0-11FE-4300-A40C-14367119C52D}"/>
              </a:ext>
            </a:extLst>
          </p:cNvPr>
          <p:cNvSpPr>
            <a:spLocks noGrp="1"/>
          </p:cNvSpPr>
          <p:nvPr>
            <p:ph type="title"/>
          </p:nvPr>
        </p:nvSpPr>
        <p:spPr/>
        <p:txBody>
          <a:bodyPr/>
          <a:lstStyle/>
          <a:p>
            <a:r>
              <a:rPr lang="fr-FR" dirty="0"/>
              <a:t>Enquêtes quantitatives  : définitions</a:t>
            </a:r>
          </a:p>
        </p:txBody>
      </p:sp>
      <p:sp>
        <p:nvSpPr>
          <p:cNvPr id="3" name="Espace réservé du contenu 2">
            <a:extLst>
              <a:ext uri="{FF2B5EF4-FFF2-40B4-BE49-F238E27FC236}">
                <a16:creationId xmlns:a16="http://schemas.microsoft.com/office/drawing/2014/main" id="{5DDDA0D9-88FC-41CA-BB0E-69EB662C707A}"/>
              </a:ext>
            </a:extLst>
          </p:cNvPr>
          <p:cNvSpPr>
            <a:spLocks noGrp="1"/>
          </p:cNvSpPr>
          <p:nvPr>
            <p:ph sz="quarter" idx="12"/>
          </p:nvPr>
        </p:nvSpPr>
        <p:spPr/>
        <p:txBody>
          <a:bodyPr>
            <a:normAutofit fontScale="92500" lnSpcReduction="20000"/>
          </a:bodyPr>
          <a:lstStyle/>
          <a:p>
            <a:r>
              <a:rPr lang="fr-FR" dirty="0"/>
              <a:t>Une étude quantitative sert à prouver ou démontrer des faits en quantifiant un phénomène. Les résultats sont souvent exprimés sous forme de données chiffrées (statistiques).</a:t>
            </a:r>
          </a:p>
          <a:p>
            <a:r>
              <a:rPr lang="fr-FR" dirty="0"/>
              <a:t>Cette méthode peut par exemple être menée à l’aide :</a:t>
            </a:r>
          </a:p>
          <a:p>
            <a:pPr lvl="1"/>
            <a:r>
              <a:rPr lang="fr-FR" dirty="0"/>
              <a:t>D’un sondage (réponse à une question).</a:t>
            </a:r>
          </a:p>
          <a:p>
            <a:pPr lvl="1"/>
            <a:r>
              <a:rPr lang="fr-FR" dirty="0"/>
              <a:t>D’un questionnaire (réponses à plusieurs questions).</a:t>
            </a:r>
          </a:p>
          <a:p>
            <a:pPr lvl="1"/>
            <a:r>
              <a:rPr lang="fr-FR" dirty="0"/>
              <a:t>Les résultats d’une étude quantitative s’expriment en données chiffrées et permettent de calculer des moyennes, compter la fréquence d’une certaine réponse, diviser les données en pourcentages…</a:t>
            </a:r>
          </a:p>
          <a:p>
            <a:pPr lvl="1"/>
            <a:r>
              <a:rPr lang="fr-FR" dirty="0"/>
              <a:t>Le plus souvent, on retrouve les résultats d’études quantitatives sous forme de tableaux statistiques ou de graphiques.</a:t>
            </a:r>
          </a:p>
        </p:txBody>
      </p:sp>
      <p:sp>
        <p:nvSpPr>
          <p:cNvPr id="4" name="Espace réservé du numéro de diapositive 3">
            <a:extLst>
              <a:ext uri="{FF2B5EF4-FFF2-40B4-BE49-F238E27FC236}">
                <a16:creationId xmlns:a16="http://schemas.microsoft.com/office/drawing/2014/main" id="{6FF42ECE-C241-4C98-90A5-FB4F6D934272}"/>
              </a:ext>
            </a:extLst>
          </p:cNvPr>
          <p:cNvSpPr>
            <a:spLocks noGrp="1"/>
          </p:cNvSpPr>
          <p:nvPr>
            <p:ph type="sldNum" sz="quarter" idx="14"/>
          </p:nvPr>
        </p:nvSpPr>
        <p:spPr/>
        <p:txBody>
          <a:bodyPr/>
          <a:lstStyle/>
          <a:p>
            <a:fld id="{7C456A00-B46E-4CF1-9B7A-2453121ABD12}" type="slidenum">
              <a:rPr lang="fr-FR" smtClean="0"/>
              <a:t>18</a:t>
            </a:fld>
            <a:endParaRPr lang="fr-FR"/>
          </a:p>
        </p:txBody>
      </p:sp>
      <p:sp>
        <p:nvSpPr>
          <p:cNvPr id="5" name="Espace réservé du pied de page 4">
            <a:extLst>
              <a:ext uri="{FF2B5EF4-FFF2-40B4-BE49-F238E27FC236}">
                <a16:creationId xmlns:a16="http://schemas.microsoft.com/office/drawing/2014/main" id="{A8ACE623-C5B9-4C1F-91FD-4827D846B896}"/>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422311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0B4E0-11FE-4300-A40C-14367119C52D}"/>
              </a:ext>
            </a:extLst>
          </p:cNvPr>
          <p:cNvSpPr>
            <a:spLocks noGrp="1"/>
          </p:cNvSpPr>
          <p:nvPr>
            <p:ph type="title"/>
          </p:nvPr>
        </p:nvSpPr>
        <p:spPr/>
        <p:txBody>
          <a:bodyPr/>
          <a:lstStyle/>
          <a:p>
            <a:r>
              <a:rPr lang="fr-FR" dirty="0"/>
              <a:t>Enquêtes qualitatives  : définitions</a:t>
            </a:r>
          </a:p>
        </p:txBody>
      </p:sp>
      <p:sp>
        <p:nvSpPr>
          <p:cNvPr id="3" name="Espace réservé du contenu 2">
            <a:extLst>
              <a:ext uri="{FF2B5EF4-FFF2-40B4-BE49-F238E27FC236}">
                <a16:creationId xmlns:a16="http://schemas.microsoft.com/office/drawing/2014/main" id="{5DDDA0D9-88FC-41CA-BB0E-69EB662C707A}"/>
              </a:ext>
            </a:extLst>
          </p:cNvPr>
          <p:cNvSpPr>
            <a:spLocks noGrp="1"/>
          </p:cNvSpPr>
          <p:nvPr>
            <p:ph sz="quarter" idx="12"/>
          </p:nvPr>
        </p:nvSpPr>
        <p:spPr/>
        <p:txBody>
          <a:bodyPr>
            <a:normAutofit fontScale="70000" lnSpcReduction="20000"/>
          </a:bodyPr>
          <a:lstStyle/>
          <a:p>
            <a:r>
              <a:rPr lang="fr-FR" dirty="0"/>
              <a:t>Une étude qualitative a pour but de comprendre ou d’expliquer un phénomène (comportement de groupe, un phénomène, un fait ou un sujet).</a:t>
            </a:r>
          </a:p>
          <a:p>
            <a:r>
              <a:rPr lang="fr-FR" dirty="0"/>
              <a:t>Il s’agit d’une méthode de recherche plus descriptive et qui se concentre sur des interprétations, des expériences et leur signification.</a:t>
            </a:r>
          </a:p>
          <a:p>
            <a:r>
              <a:rPr lang="fr-FR" dirty="0"/>
              <a:t>Ce type d’étude s’appuie sur une collecte de données obtenues grâce à deux méthodes principales :</a:t>
            </a:r>
          </a:p>
          <a:p>
            <a:pPr lvl="1"/>
            <a:r>
              <a:rPr lang="fr-FR" dirty="0"/>
              <a:t>Observations.</a:t>
            </a:r>
          </a:p>
          <a:p>
            <a:pPr lvl="1"/>
            <a:r>
              <a:rPr lang="fr-FR" dirty="0"/>
              <a:t>Entretiens.</a:t>
            </a:r>
          </a:p>
          <a:p>
            <a:r>
              <a:rPr lang="fr-FR" dirty="0"/>
              <a:t>Ces données, qui ne sont pas mesurables statistiquement, doivent être ensuite interprétées de façon subjective.</a:t>
            </a:r>
          </a:p>
          <a:p>
            <a:r>
              <a:rPr lang="fr-FR" dirty="0"/>
              <a:t>Les résultats d’une étude qualitative se concentre sur des interprétations et leur signification. Ils sont en général exprimés avec des mots.</a:t>
            </a:r>
          </a:p>
        </p:txBody>
      </p:sp>
      <p:sp>
        <p:nvSpPr>
          <p:cNvPr id="4" name="Espace réservé du numéro de diapositive 3">
            <a:extLst>
              <a:ext uri="{FF2B5EF4-FFF2-40B4-BE49-F238E27FC236}">
                <a16:creationId xmlns:a16="http://schemas.microsoft.com/office/drawing/2014/main" id="{6FF42ECE-C241-4C98-90A5-FB4F6D934272}"/>
              </a:ext>
            </a:extLst>
          </p:cNvPr>
          <p:cNvSpPr>
            <a:spLocks noGrp="1"/>
          </p:cNvSpPr>
          <p:nvPr>
            <p:ph type="sldNum" sz="quarter" idx="14"/>
          </p:nvPr>
        </p:nvSpPr>
        <p:spPr/>
        <p:txBody>
          <a:bodyPr/>
          <a:lstStyle/>
          <a:p>
            <a:fld id="{7C456A00-B46E-4CF1-9B7A-2453121ABD12}" type="slidenum">
              <a:rPr lang="fr-FR" smtClean="0"/>
              <a:t>19</a:t>
            </a:fld>
            <a:endParaRPr lang="fr-FR"/>
          </a:p>
        </p:txBody>
      </p:sp>
      <p:sp>
        <p:nvSpPr>
          <p:cNvPr id="5" name="Espace réservé du pied de page 4">
            <a:extLst>
              <a:ext uri="{FF2B5EF4-FFF2-40B4-BE49-F238E27FC236}">
                <a16:creationId xmlns:a16="http://schemas.microsoft.com/office/drawing/2014/main" id="{A8ACE623-C5B9-4C1F-91FD-4827D846B896}"/>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144857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461E88A-73EC-4748-9536-8A11F57F41AB}"/>
              </a:ext>
            </a:extLst>
          </p:cNvPr>
          <p:cNvSpPr>
            <a:spLocks noGrp="1"/>
          </p:cNvSpPr>
          <p:nvPr>
            <p:ph type="title"/>
          </p:nvPr>
        </p:nvSpPr>
        <p:spPr/>
        <p:txBody>
          <a:bodyPr>
            <a:normAutofit/>
          </a:bodyPr>
          <a:lstStyle/>
          <a:p>
            <a:r>
              <a:rPr lang="fr-FR" dirty="0"/>
              <a:t>Méthodologie de la recherche scientifique</a:t>
            </a:r>
          </a:p>
        </p:txBody>
      </p:sp>
      <p:sp>
        <p:nvSpPr>
          <p:cNvPr id="5" name="Espace réservé du contenu 4">
            <a:extLst>
              <a:ext uri="{FF2B5EF4-FFF2-40B4-BE49-F238E27FC236}">
                <a16:creationId xmlns:a16="http://schemas.microsoft.com/office/drawing/2014/main" id="{19B739DC-A716-45C9-BCA0-C21D318F2928}"/>
              </a:ext>
            </a:extLst>
          </p:cNvPr>
          <p:cNvSpPr>
            <a:spLocks noGrp="1"/>
          </p:cNvSpPr>
          <p:nvPr>
            <p:ph sz="quarter" idx="12"/>
          </p:nvPr>
        </p:nvSpPr>
        <p:spPr/>
        <p:txBody>
          <a:bodyPr>
            <a:normAutofit/>
          </a:bodyPr>
          <a:lstStyle/>
          <a:p>
            <a:r>
              <a:rPr lang="fr-FR" b="1" dirty="0">
                <a:solidFill>
                  <a:srgbClr val="FF0000"/>
                </a:solidFill>
              </a:rPr>
              <a:t>Désigne le mode de raisonnement, la méthode appliquée pour traiter le problème, valider les hypothèses, répondre à la problématique.</a:t>
            </a:r>
          </a:p>
          <a:p>
            <a:r>
              <a:rPr lang="fr-FR" dirty="0"/>
              <a:t>La construction des connaissances en SG se fait en lien avec le réel et l’  « état de l’art ».</a:t>
            </a:r>
          </a:p>
          <a:p>
            <a:r>
              <a:rPr lang="fr-FR" dirty="0"/>
              <a:t>La recherche doit avoir pour but de décrire, d’explorer, d’expliquer ou de prédire.</a:t>
            </a:r>
          </a:p>
          <a:p>
            <a:pPr marL="0" indent="0">
              <a:buNone/>
            </a:pPr>
            <a:endParaRPr lang="fr-FR" dirty="0"/>
          </a:p>
        </p:txBody>
      </p:sp>
      <p:sp>
        <p:nvSpPr>
          <p:cNvPr id="2" name="Espace réservé du pied de page 1">
            <a:extLst>
              <a:ext uri="{FF2B5EF4-FFF2-40B4-BE49-F238E27FC236}">
                <a16:creationId xmlns:a16="http://schemas.microsoft.com/office/drawing/2014/main" id="{1E4834EF-9266-4A83-8A09-644B44B57C1F}"/>
              </a:ext>
            </a:extLst>
          </p:cNvPr>
          <p:cNvSpPr>
            <a:spLocks noGrp="1"/>
          </p:cNvSpPr>
          <p:nvPr>
            <p:ph type="ftr" sz="quarter" idx="3"/>
          </p:nvPr>
        </p:nvSpPr>
        <p:spPr/>
        <p:txBody>
          <a:bodyPr/>
          <a:lstStyle/>
          <a:p>
            <a:r>
              <a:rPr lang="fr-FR"/>
              <a:t>dscg-ue7-gac</a:t>
            </a:r>
          </a:p>
        </p:txBody>
      </p:sp>
      <p:sp>
        <p:nvSpPr>
          <p:cNvPr id="3" name="Espace réservé du numéro de diapositive 2">
            <a:extLst>
              <a:ext uri="{FF2B5EF4-FFF2-40B4-BE49-F238E27FC236}">
                <a16:creationId xmlns:a16="http://schemas.microsoft.com/office/drawing/2014/main" id="{F8E54235-C623-4C2F-B8F6-D2B05985481E}"/>
              </a:ext>
            </a:extLst>
          </p:cNvPr>
          <p:cNvSpPr>
            <a:spLocks noGrp="1"/>
          </p:cNvSpPr>
          <p:nvPr>
            <p:ph type="sldNum" sz="quarter" idx="14"/>
          </p:nvPr>
        </p:nvSpPr>
        <p:spPr/>
        <p:txBody>
          <a:bodyPr/>
          <a:lstStyle/>
          <a:p>
            <a:fld id="{7C456A00-B46E-4CF1-9B7A-2453121ABD12}" type="slidenum">
              <a:rPr lang="fr-FR" smtClean="0"/>
              <a:t>2</a:t>
            </a:fld>
            <a:endParaRPr lang="fr-FR"/>
          </a:p>
        </p:txBody>
      </p:sp>
    </p:spTree>
    <p:extLst>
      <p:ext uri="{BB962C8B-B14F-4D97-AF65-F5344CB8AC3E}">
        <p14:creationId xmlns:p14="http://schemas.microsoft.com/office/powerpoint/2010/main" val="48911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0B4E0-11FE-4300-A40C-14367119C52D}"/>
              </a:ext>
            </a:extLst>
          </p:cNvPr>
          <p:cNvSpPr>
            <a:spLocks noGrp="1"/>
          </p:cNvSpPr>
          <p:nvPr>
            <p:ph type="title"/>
          </p:nvPr>
        </p:nvSpPr>
        <p:spPr/>
        <p:txBody>
          <a:bodyPr>
            <a:normAutofit fontScale="90000"/>
          </a:bodyPr>
          <a:lstStyle/>
          <a:p>
            <a:r>
              <a:rPr lang="fr-FR" dirty="0"/>
              <a:t>Enquêtes qualitatives - entretiens : définitions</a:t>
            </a:r>
          </a:p>
        </p:txBody>
      </p:sp>
      <p:sp>
        <p:nvSpPr>
          <p:cNvPr id="3" name="Espace réservé du contenu 2">
            <a:extLst>
              <a:ext uri="{FF2B5EF4-FFF2-40B4-BE49-F238E27FC236}">
                <a16:creationId xmlns:a16="http://schemas.microsoft.com/office/drawing/2014/main" id="{5DDDA0D9-88FC-41CA-BB0E-69EB662C707A}"/>
              </a:ext>
            </a:extLst>
          </p:cNvPr>
          <p:cNvSpPr>
            <a:spLocks noGrp="1"/>
          </p:cNvSpPr>
          <p:nvPr>
            <p:ph sz="quarter" idx="12"/>
          </p:nvPr>
        </p:nvSpPr>
        <p:spPr/>
        <p:txBody>
          <a:bodyPr>
            <a:normAutofit lnSpcReduction="10000"/>
          </a:bodyPr>
          <a:lstStyle/>
          <a:p>
            <a:r>
              <a:rPr lang="fr-FR" dirty="0"/>
              <a:t>L’entretien de recherche est une technique de collecte de données informatives. Cette méthode permet de collecter et d’analyser plusieurs éléments : l’avis, l’attitude, les sentiments, les représentations de la personne interrogée.</a:t>
            </a:r>
          </a:p>
          <a:p>
            <a:r>
              <a:rPr lang="fr-FR" dirty="0"/>
              <a:t>À l’inverse du questionnaire, l’entretien de recherche établit une relation particulière entre le chercheur et l’individu interrogé. Il sert à vérifier des hypothèses et à en faire émerger de nouvelles.</a:t>
            </a:r>
          </a:p>
        </p:txBody>
      </p:sp>
      <p:sp>
        <p:nvSpPr>
          <p:cNvPr id="4" name="Espace réservé du numéro de diapositive 3">
            <a:extLst>
              <a:ext uri="{FF2B5EF4-FFF2-40B4-BE49-F238E27FC236}">
                <a16:creationId xmlns:a16="http://schemas.microsoft.com/office/drawing/2014/main" id="{6FF42ECE-C241-4C98-90A5-FB4F6D934272}"/>
              </a:ext>
            </a:extLst>
          </p:cNvPr>
          <p:cNvSpPr>
            <a:spLocks noGrp="1"/>
          </p:cNvSpPr>
          <p:nvPr>
            <p:ph type="sldNum" sz="quarter" idx="14"/>
          </p:nvPr>
        </p:nvSpPr>
        <p:spPr/>
        <p:txBody>
          <a:bodyPr/>
          <a:lstStyle/>
          <a:p>
            <a:fld id="{7C456A00-B46E-4CF1-9B7A-2453121ABD12}" type="slidenum">
              <a:rPr lang="fr-FR" smtClean="0"/>
              <a:t>20</a:t>
            </a:fld>
            <a:endParaRPr lang="fr-FR"/>
          </a:p>
        </p:txBody>
      </p:sp>
      <p:sp>
        <p:nvSpPr>
          <p:cNvPr id="5" name="Espace réservé du pied de page 4">
            <a:extLst>
              <a:ext uri="{FF2B5EF4-FFF2-40B4-BE49-F238E27FC236}">
                <a16:creationId xmlns:a16="http://schemas.microsoft.com/office/drawing/2014/main" id="{A8ACE623-C5B9-4C1F-91FD-4827D846B896}"/>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296631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591934-9A8A-4698-A82A-A49446E17DA0}"/>
              </a:ext>
            </a:extLst>
          </p:cNvPr>
          <p:cNvSpPr>
            <a:spLocks noGrp="1"/>
          </p:cNvSpPr>
          <p:nvPr>
            <p:ph type="title"/>
          </p:nvPr>
        </p:nvSpPr>
        <p:spPr/>
        <p:txBody>
          <a:bodyPr/>
          <a:lstStyle/>
          <a:p>
            <a:r>
              <a:rPr lang="fr-FR" dirty="0"/>
              <a:t>Le déroulement de l’enquête</a:t>
            </a:r>
          </a:p>
        </p:txBody>
      </p:sp>
      <p:sp>
        <p:nvSpPr>
          <p:cNvPr id="3" name="Espace réservé du contenu 2">
            <a:extLst>
              <a:ext uri="{FF2B5EF4-FFF2-40B4-BE49-F238E27FC236}">
                <a16:creationId xmlns:a16="http://schemas.microsoft.com/office/drawing/2014/main" id="{2B369443-D6DA-4145-AD73-6D794B8ECE58}"/>
              </a:ext>
            </a:extLst>
          </p:cNvPr>
          <p:cNvSpPr>
            <a:spLocks noGrp="1"/>
          </p:cNvSpPr>
          <p:nvPr>
            <p:ph sz="quarter" idx="12"/>
          </p:nvPr>
        </p:nvSpPr>
        <p:spPr>
          <a:xfrm>
            <a:off x="334963" y="2271223"/>
            <a:ext cx="11107737" cy="4368800"/>
          </a:xfrm>
        </p:spPr>
        <p:txBody>
          <a:bodyPr>
            <a:normAutofit/>
          </a:bodyPr>
          <a:lstStyle/>
          <a:p>
            <a:r>
              <a:rPr lang="fr-FR" dirty="0"/>
              <a:t>1ère étape – Analyse préalable et cadrage de l’enquête</a:t>
            </a:r>
          </a:p>
          <a:p>
            <a:r>
              <a:rPr lang="fr-FR" dirty="0"/>
              <a:t>2ème étape – Détermination de l’échantillon et/ou sélection des personnes à interroger</a:t>
            </a:r>
          </a:p>
          <a:p>
            <a:r>
              <a:rPr lang="fr-FR" dirty="0"/>
              <a:t>3ème étape - Elaboration du questionnaire</a:t>
            </a:r>
          </a:p>
          <a:p>
            <a:r>
              <a:rPr lang="fr-FR" dirty="0"/>
              <a:t>4ème étape – Réalisation de l’enquête (administration du questionnaire)</a:t>
            </a:r>
          </a:p>
          <a:p>
            <a:r>
              <a:rPr lang="fr-FR" dirty="0"/>
              <a:t>5ème étape – Exploitation des données recueillies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7E8E10FA-6414-46D6-B639-A09D45F5BF6F}"/>
              </a:ext>
            </a:extLst>
          </p:cNvPr>
          <p:cNvSpPr>
            <a:spLocks noGrp="1"/>
          </p:cNvSpPr>
          <p:nvPr>
            <p:ph type="sldNum" sz="quarter" idx="14"/>
          </p:nvPr>
        </p:nvSpPr>
        <p:spPr/>
        <p:txBody>
          <a:bodyPr/>
          <a:lstStyle/>
          <a:p>
            <a:fld id="{7C456A00-B46E-4CF1-9B7A-2453121ABD12}" type="slidenum">
              <a:rPr lang="fr-FR" smtClean="0"/>
              <a:t>21</a:t>
            </a:fld>
            <a:endParaRPr lang="fr-FR"/>
          </a:p>
        </p:txBody>
      </p:sp>
      <p:sp>
        <p:nvSpPr>
          <p:cNvPr id="5" name="Espace réservé du pied de page 4">
            <a:extLst>
              <a:ext uri="{FF2B5EF4-FFF2-40B4-BE49-F238E27FC236}">
                <a16:creationId xmlns:a16="http://schemas.microsoft.com/office/drawing/2014/main" id="{0AD5BAA9-E655-4FF2-A9A7-C18BF1B09FBE}"/>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23633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3C893-318D-4E4F-A5D9-F6743D3D74C9}"/>
              </a:ext>
            </a:extLst>
          </p:cNvPr>
          <p:cNvSpPr>
            <a:spLocks noGrp="1"/>
          </p:cNvSpPr>
          <p:nvPr>
            <p:ph type="title"/>
          </p:nvPr>
        </p:nvSpPr>
        <p:spPr/>
        <p:txBody>
          <a:bodyPr/>
          <a:lstStyle/>
          <a:p>
            <a:r>
              <a:rPr lang="fr-FR" dirty="0"/>
              <a:t>Annexe : Le cycle recherche-action</a:t>
            </a:r>
          </a:p>
        </p:txBody>
      </p:sp>
      <p:pic>
        <p:nvPicPr>
          <p:cNvPr id="7" name="Espace réservé du contenu 6">
            <a:extLst>
              <a:ext uri="{FF2B5EF4-FFF2-40B4-BE49-F238E27FC236}">
                <a16:creationId xmlns:a16="http://schemas.microsoft.com/office/drawing/2014/main" id="{0678EDE5-1AAE-41A8-BA67-CF3AE46579A1}"/>
              </a:ext>
            </a:extLst>
          </p:cNvPr>
          <p:cNvPicPr>
            <a:picLocks noGrp="1" noChangeAspect="1"/>
          </p:cNvPicPr>
          <p:nvPr>
            <p:ph sz="quarter" idx="12"/>
          </p:nvPr>
        </p:nvPicPr>
        <p:blipFill rotWithShape="1">
          <a:blip r:embed="rId2"/>
          <a:srcRect b="10788"/>
          <a:stretch/>
        </p:blipFill>
        <p:spPr>
          <a:xfrm>
            <a:off x="534572" y="1427162"/>
            <a:ext cx="9665921" cy="4368727"/>
          </a:xfrm>
        </p:spPr>
      </p:pic>
      <p:sp>
        <p:nvSpPr>
          <p:cNvPr id="4" name="Espace réservé du numéro de diapositive 3">
            <a:extLst>
              <a:ext uri="{FF2B5EF4-FFF2-40B4-BE49-F238E27FC236}">
                <a16:creationId xmlns:a16="http://schemas.microsoft.com/office/drawing/2014/main" id="{243161A8-70BD-4D25-9533-FFAF1DC90505}"/>
              </a:ext>
            </a:extLst>
          </p:cNvPr>
          <p:cNvSpPr>
            <a:spLocks noGrp="1"/>
          </p:cNvSpPr>
          <p:nvPr>
            <p:ph type="sldNum" sz="quarter" idx="14"/>
          </p:nvPr>
        </p:nvSpPr>
        <p:spPr/>
        <p:txBody>
          <a:bodyPr/>
          <a:lstStyle/>
          <a:p>
            <a:fld id="{7C456A00-B46E-4CF1-9B7A-2453121ABD12}" type="slidenum">
              <a:rPr lang="fr-FR" smtClean="0"/>
              <a:t>22</a:t>
            </a:fld>
            <a:endParaRPr lang="fr-FR"/>
          </a:p>
        </p:txBody>
      </p:sp>
      <p:sp>
        <p:nvSpPr>
          <p:cNvPr id="5" name="Espace réservé du pied de page 4">
            <a:extLst>
              <a:ext uri="{FF2B5EF4-FFF2-40B4-BE49-F238E27FC236}">
                <a16:creationId xmlns:a16="http://schemas.microsoft.com/office/drawing/2014/main" id="{E9697A1E-B997-41D6-A64A-4C71F610B21C}"/>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64164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3C893-318D-4E4F-A5D9-F6743D3D74C9}"/>
              </a:ext>
            </a:extLst>
          </p:cNvPr>
          <p:cNvSpPr>
            <a:spLocks noGrp="1"/>
          </p:cNvSpPr>
          <p:nvPr>
            <p:ph type="title"/>
          </p:nvPr>
        </p:nvSpPr>
        <p:spPr/>
        <p:txBody>
          <a:bodyPr/>
          <a:lstStyle/>
          <a:p>
            <a:r>
              <a:rPr lang="fr-FR" dirty="0"/>
              <a:t>Annexe : Raisonnement logique – Induction</a:t>
            </a:r>
          </a:p>
        </p:txBody>
      </p:sp>
      <p:sp>
        <p:nvSpPr>
          <p:cNvPr id="4" name="Espace réservé du numéro de diapositive 3">
            <a:extLst>
              <a:ext uri="{FF2B5EF4-FFF2-40B4-BE49-F238E27FC236}">
                <a16:creationId xmlns:a16="http://schemas.microsoft.com/office/drawing/2014/main" id="{243161A8-70BD-4D25-9533-FFAF1DC90505}"/>
              </a:ext>
            </a:extLst>
          </p:cNvPr>
          <p:cNvSpPr>
            <a:spLocks noGrp="1"/>
          </p:cNvSpPr>
          <p:nvPr>
            <p:ph type="sldNum" sz="quarter" idx="14"/>
          </p:nvPr>
        </p:nvSpPr>
        <p:spPr/>
        <p:txBody>
          <a:bodyPr/>
          <a:lstStyle/>
          <a:p>
            <a:fld id="{7C456A00-B46E-4CF1-9B7A-2453121ABD12}" type="slidenum">
              <a:rPr lang="fr-FR" smtClean="0"/>
              <a:t>23</a:t>
            </a:fld>
            <a:endParaRPr lang="fr-FR"/>
          </a:p>
        </p:txBody>
      </p:sp>
      <p:sp>
        <p:nvSpPr>
          <p:cNvPr id="5" name="Espace réservé du pied de page 4">
            <a:extLst>
              <a:ext uri="{FF2B5EF4-FFF2-40B4-BE49-F238E27FC236}">
                <a16:creationId xmlns:a16="http://schemas.microsoft.com/office/drawing/2014/main" id="{E9697A1E-B997-41D6-A64A-4C71F610B21C}"/>
              </a:ext>
            </a:extLst>
          </p:cNvPr>
          <p:cNvSpPr>
            <a:spLocks noGrp="1"/>
          </p:cNvSpPr>
          <p:nvPr>
            <p:ph type="ftr" sz="quarter" idx="3"/>
          </p:nvPr>
        </p:nvSpPr>
        <p:spPr/>
        <p:txBody>
          <a:bodyPr/>
          <a:lstStyle/>
          <a:p>
            <a:r>
              <a:rPr lang="fr-FR"/>
              <a:t>dscg-ue7-gac</a:t>
            </a:r>
          </a:p>
        </p:txBody>
      </p:sp>
      <p:pic>
        <p:nvPicPr>
          <p:cNvPr id="9" name="Espace réservé du contenu 8">
            <a:extLst>
              <a:ext uri="{FF2B5EF4-FFF2-40B4-BE49-F238E27FC236}">
                <a16:creationId xmlns:a16="http://schemas.microsoft.com/office/drawing/2014/main" id="{AE1AE865-E11D-4FB0-9FE0-F0DB56BD0D2B}"/>
              </a:ext>
            </a:extLst>
          </p:cNvPr>
          <p:cNvPicPr>
            <a:picLocks noGrp="1" noChangeAspect="1"/>
          </p:cNvPicPr>
          <p:nvPr>
            <p:ph sz="quarter" idx="12"/>
          </p:nvPr>
        </p:nvPicPr>
        <p:blipFill>
          <a:blip r:embed="rId2"/>
          <a:stretch>
            <a:fillRect/>
          </a:stretch>
        </p:blipFill>
        <p:spPr>
          <a:xfrm>
            <a:off x="841830" y="1406768"/>
            <a:ext cx="9710056" cy="4553851"/>
          </a:xfrm>
        </p:spPr>
      </p:pic>
    </p:spTree>
    <p:extLst>
      <p:ext uri="{BB962C8B-B14F-4D97-AF65-F5344CB8AC3E}">
        <p14:creationId xmlns:p14="http://schemas.microsoft.com/office/powerpoint/2010/main" val="303255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3C893-318D-4E4F-A5D9-F6743D3D74C9}"/>
              </a:ext>
            </a:extLst>
          </p:cNvPr>
          <p:cNvSpPr>
            <a:spLocks noGrp="1"/>
          </p:cNvSpPr>
          <p:nvPr>
            <p:ph type="title"/>
          </p:nvPr>
        </p:nvSpPr>
        <p:spPr/>
        <p:txBody>
          <a:bodyPr/>
          <a:lstStyle/>
          <a:p>
            <a:r>
              <a:rPr lang="fr-FR" dirty="0"/>
              <a:t>Annexe : Raisonnement logique – déduction</a:t>
            </a:r>
          </a:p>
        </p:txBody>
      </p:sp>
      <p:sp>
        <p:nvSpPr>
          <p:cNvPr id="4" name="Espace réservé du numéro de diapositive 3">
            <a:extLst>
              <a:ext uri="{FF2B5EF4-FFF2-40B4-BE49-F238E27FC236}">
                <a16:creationId xmlns:a16="http://schemas.microsoft.com/office/drawing/2014/main" id="{243161A8-70BD-4D25-9533-FFAF1DC90505}"/>
              </a:ext>
            </a:extLst>
          </p:cNvPr>
          <p:cNvSpPr>
            <a:spLocks noGrp="1"/>
          </p:cNvSpPr>
          <p:nvPr>
            <p:ph type="sldNum" sz="quarter" idx="14"/>
          </p:nvPr>
        </p:nvSpPr>
        <p:spPr/>
        <p:txBody>
          <a:bodyPr/>
          <a:lstStyle/>
          <a:p>
            <a:fld id="{7C456A00-B46E-4CF1-9B7A-2453121ABD12}" type="slidenum">
              <a:rPr lang="fr-FR" smtClean="0"/>
              <a:t>24</a:t>
            </a:fld>
            <a:endParaRPr lang="fr-FR"/>
          </a:p>
        </p:txBody>
      </p:sp>
      <p:sp>
        <p:nvSpPr>
          <p:cNvPr id="5" name="Espace réservé du pied de page 4">
            <a:extLst>
              <a:ext uri="{FF2B5EF4-FFF2-40B4-BE49-F238E27FC236}">
                <a16:creationId xmlns:a16="http://schemas.microsoft.com/office/drawing/2014/main" id="{E9697A1E-B997-41D6-A64A-4C71F610B21C}"/>
              </a:ext>
            </a:extLst>
          </p:cNvPr>
          <p:cNvSpPr>
            <a:spLocks noGrp="1"/>
          </p:cNvSpPr>
          <p:nvPr>
            <p:ph type="ftr" sz="quarter" idx="3"/>
          </p:nvPr>
        </p:nvSpPr>
        <p:spPr/>
        <p:txBody>
          <a:bodyPr/>
          <a:lstStyle/>
          <a:p>
            <a:r>
              <a:rPr lang="fr-FR"/>
              <a:t>dscg-ue7-gac</a:t>
            </a:r>
          </a:p>
        </p:txBody>
      </p:sp>
      <p:pic>
        <p:nvPicPr>
          <p:cNvPr id="8" name="Espace réservé du contenu 7">
            <a:extLst>
              <a:ext uri="{FF2B5EF4-FFF2-40B4-BE49-F238E27FC236}">
                <a16:creationId xmlns:a16="http://schemas.microsoft.com/office/drawing/2014/main" id="{2D5586ED-5ED5-404B-B39A-AE683FD0875C}"/>
              </a:ext>
            </a:extLst>
          </p:cNvPr>
          <p:cNvPicPr>
            <a:picLocks noGrp="1" noChangeAspect="1"/>
          </p:cNvPicPr>
          <p:nvPr>
            <p:ph sz="quarter" idx="12"/>
          </p:nvPr>
        </p:nvPicPr>
        <p:blipFill>
          <a:blip r:embed="rId2"/>
          <a:stretch>
            <a:fillRect/>
          </a:stretch>
        </p:blipFill>
        <p:spPr>
          <a:xfrm>
            <a:off x="711199" y="1056619"/>
            <a:ext cx="10163187" cy="5015106"/>
          </a:xfrm>
        </p:spPr>
      </p:pic>
    </p:spTree>
    <p:extLst>
      <p:ext uri="{BB962C8B-B14F-4D97-AF65-F5344CB8AC3E}">
        <p14:creationId xmlns:p14="http://schemas.microsoft.com/office/powerpoint/2010/main" val="2335839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3C893-318D-4E4F-A5D9-F6743D3D74C9}"/>
              </a:ext>
            </a:extLst>
          </p:cNvPr>
          <p:cNvSpPr>
            <a:spLocks noGrp="1"/>
          </p:cNvSpPr>
          <p:nvPr>
            <p:ph type="title"/>
          </p:nvPr>
        </p:nvSpPr>
        <p:spPr/>
        <p:txBody>
          <a:bodyPr>
            <a:normAutofit fontScale="90000"/>
          </a:bodyPr>
          <a:lstStyle/>
          <a:p>
            <a:r>
              <a:rPr lang="fr-FR" dirty="0"/>
              <a:t>Annexe : Raisonnement logique et approche qualitative/quantitative</a:t>
            </a:r>
          </a:p>
        </p:txBody>
      </p:sp>
      <p:sp>
        <p:nvSpPr>
          <p:cNvPr id="4" name="Espace réservé du numéro de diapositive 3">
            <a:extLst>
              <a:ext uri="{FF2B5EF4-FFF2-40B4-BE49-F238E27FC236}">
                <a16:creationId xmlns:a16="http://schemas.microsoft.com/office/drawing/2014/main" id="{243161A8-70BD-4D25-9533-FFAF1DC90505}"/>
              </a:ext>
            </a:extLst>
          </p:cNvPr>
          <p:cNvSpPr>
            <a:spLocks noGrp="1"/>
          </p:cNvSpPr>
          <p:nvPr>
            <p:ph type="sldNum" sz="quarter" idx="14"/>
          </p:nvPr>
        </p:nvSpPr>
        <p:spPr/>
        <p:txBody>
          <a:bodyPr/>
          <a:lstStyle/>
          <a:p>
            <a:fld id="{7C456A00-B46E-4CF1-9B7A-2453121ABD12}" type="slidenum">
              <a:rPr lang="fr-FR" smtClean="0"/>
              <a:t>25</a:t>
            </a:fld>
            <a:endParaRPr lang="fr-FR"/>
          </a:p>
        </p:txBody>
      </p:sp>
      <p:sp>
        <p:nvSpPr>
          <p:cNvPr id="5" name="Espace réservé du pied de page 4">
            <a:extLst>
              <a:ext uri="{FF2B5EF4-FFF2-40B4-BE49-F238E27FC236}">
                <a16:creationId xmlns:a16="http://schemas.microsoft.com/office/drawing/2014/main" id="{E9697A1E-B997-41D6-A64A-4C71F610B21C}"/>
              </a:ext>
            </a:extLst>
          </p:cNvPr>
          <p:cNvSpPr>
            <a:spLocks noGrp="1"/>
          </p:cNvSpPr>
          <p:nvPr>
            <p:ph type="ftr" sz="quarter" idx="3"/>
          </p:nvPr>
        </p:nvSpPr>
        <p:spPr/>
        <p:txBody>
          <a:bodyPr/>
          <a:lstStyle/>
          <a:p>
            <a:r>
              <a:rPr lang="fr-FR"/>
              <a:t>dscg-ue7-gac</a:t>
            </a:r>
          </a:p>
        </p:txBody>
      </p:sp>
      <p:pic>
        <p:nvPicPr>
          <p:cNvPr id="9" name="Espace réservé du contenu 8">
            <a:extLst>
              <a:ext uri="{FF2B5EF4-FFF2-40B4-BE49-F238E27FC236}">
                <a16:creationId xmlns:a16="http://schemas.microsoft.com/office/drawing/2014/main" id="{DD67E7DC-F8F5-4BC2-9DCE-C51708BBF370}"/>
              </a:ext>
            </a:extLst>
          </p:cNvPr>
          <p:cNvPicPr>
            <a:picLocks noGrp="1" noChangeAspect="1"/>
          </p:cNvPicPr>
          <p:nvPr>
            <p:ph sz="quarter" idx="12"/>
          </p:nvPr>
        </p:nvPicPr>
        <p:blipFill>
          <a:blip r:embed="rId2"/>
          <a:stretch>
            <a:fillRect/>
          </a:stretch>
        </p:blipFill>
        <p:spPr>
          <a:xfrm>
            <a:off x="1434905" y="1472758"/>
            <a:ext cx="9035269" cy="4598967"/>
          </a:xfrm>
        </p:spPr>
      </p:pic>
    </p:spTree>
    <p:extLst>
      <p:ext uri="{BB962C8B-B14F-4D97-AF65-F5344CB8AC3E}">
        <p14:creationId xmlns:p14="http://schemas.microsoft.com/office/powerpoint/2010/main" val="327887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CB0BC-D578-4FA4-8D58-BCF798A7F4D2}"/>
              </a:ext>
            </a:extLst>
          </p:cNvPr>
          <p:cNvSpPr>
            <a:spLocks noGrp="1"/>
          </p:cNvSpPr>
          <p:nvPr>
            <p:ph type="title"/>
          </p:nvPr>
        </p:nvSpPr>
        <p:spPr>
          <a:xfrm>
            <a:off x="334963" y="814729"/>
            <a:ext cx="10344539" cy="793630"/>
          </a:xfrm>
        </p:spPr>
        <p:txBody>
          <a:bodyPr>
            <a:normAutofit fontScale="90000"/>
          </a:bodyPr>
          <a:lstStyle/>
          <a:p>
            <a:r>
              <a:rPr lang="fr-FR" dirty="0"/>
              <a:t>Grille d’évaluation (fonds) : 3 critères sur 7 pour la problématique, l’état de l’art, et l’intérêt pour la profession</a:t>
            </a:r>
          </a:p>
        </p:txBody>
      </p:sp>
      <p:sp>
        <p:nvSpPr>
          <p:cNvPr id="3" name="Espace réservé du contenu 2">
            <a:extLst>
              <a:ext uri="{FF2B5EF4-FFF2-40B4-BE49-F238E27FC236}">
                <a16:creationId xmlns:a16="http://schemas.microsoft.com/office/drawing/2014/main" id="{1940D904-3453-4D86-8260-E27DF3043865}"/>
              </a:ext>
            </a:extLst>
          </p:cNvPr>
          <p:cNvSpPr>
            <a:spLocks noGrp="1"/>
          </p:cNvSpPr>
          <p:nvPr>
            <p:ph sz="quarter" idx="12"/>
          </p:nvPr>
        </p:nvSpPr>
        <p:spPr>
          <a:xfrm>
            <a:off x="334963" y="2307201"/>
            <a:ext cx="11107737" cy="4368800"/>
          </a:xfrm>
        </p:spPr>
        <p:txBody>
          <a:bodyPr>
            <a:normAutofit fontScale="92500"/>
          </a:bodyPr>
          <a:lstStyle/>
          <a:p>
            <a:r>
              <a:rPr lang="fr-FR" dirty="0"/>
              <a:t>Capacité à formuler une </a:t>
            </a:r>
            <a:r>
              <a:rPr lang="fr-FR" b="1" dirty="0">
                <a:solidFill>
                  <a:srgbClr val="FF0000"/>
                </a:solidFill>
              </a:rPr>
              <a:t>problématique pertinente </a:t>
            </a:r>
            <a:r>
              <a:rPr lang="fr-FR" dirty="0"/>
              <a:t>par rapport à une pratique et un sujet (degré de pertinence de la problématique)</a:t>
            </a:r>
          </a:p>
          <a:p>
            <a:r>
              <a:rPr lang="fr-FR" dirty="0"/>
              <a:t>Capacité à choisir des </a:t>
            </a:r>
            <a:r>
              <a:rPr lang="fr-FR" b="1" dirty="0">
                <a:solidFill>
                  <a:srgbClr val="FF0000"/>
                </a:solidFill>
              </a:rPr>
              <a:t>références bibliographiques </a:t>
            </a:r>
            <a:r>
              <a:rPr lang="fr-FR" dirty="0"/>
              <a:t>pertinentes </a:t>
            </a:r>
            <a:r>
              <a:rPr lang="fr-FR" i="1" dirty="0">
                <a:highlight>
                  <a:srgbClr val="FFFF00"/>
                </a:highlight>
              </a:rPr>
              <a:t>(=&gt; et à les exploiter !!!)</a:t>
            </a:r>
          </a:p>
          <a:p>
            <a:r>
              <a:rPr lang="fr-FR" dirty="0"/>
              <a:t>Capacité à mettre en avant les </a:t>
            </a:r>
            <a:r>
              <a:rPr lang="fr-FR" b="1" dirty="0">
                <a:solidFill>
                  <a:srgbClr val="FF0000"/>
                </a:solidFill>
              </a:rPr>
              <a:t>apports managériaux </a:t>
            </a:r>
            <a:r>
              <a:rPr lang="fr-FR" dirty="0"/>
              <a:t>du mémoire </a:t>
            </a:r>
            <a:r>
              <a:rPr lang="fr-FR" b="1" dirty="0">
                <a:solidFill>
                  <a:srgbClr val="FF0000"/>
                </a:solidFill>
              </a:rPr>
              <a:t>pour</a:t>
            </a:r>
            <a:r>
              <a:rPr lang="fr-FR" dirty="0"/>
              <a:t> la structure d’accueil ou </a:t>
            </a:r>
            <a:r>
              <a:rPr lang="fr-FR" b="1" dirty="0">
                <a:solidFill>
                  <a:srgbClr val="FF0000"/>
                </a:solidFill>
              </a:rPr>
              <a:t>la profession </a:t>
            </a:r>
            <a:r>
              <a:rPr lang="fr-FR" dirty="0"/>
              <a:t>(outils d’aide à la décision, recommandations managériales…)</a:t>
            </a:r>
          </a:p>
          <a:p>
            <a:endParaRPr lang="fr-FR" dirty="0"/>
          </a:p>
        </p:txBody>
      </p:sp>
      <p:sp>
        <p:nvSpPr>
          <p:cNvPr id="4" name="Espace réservé du numéro de diapositive 3">
            <a:extLst>
              <a:ext uri="{FF2B5EF4-FFF2-40B4-BE49-F238E27FC236}">
                <a16:creationId xmlns:a16="http://schemas.microsoft.com/office/drawing/2014/main" id="{55C3D8FA-8DC0-4214-901C-95C7AF13B12E}"/>
              </a:ext>
            </a:extLst>
          </p:cNvPr>
          <p:cNvSpPr>
            <a:spLocks noGrp="1"/>
          </p:cNvSpPr>
          <p:nvPr>
            <p:ph type="sldNum" sz="quarter" idx="14"/>
          </p:nvPr>
        </p:nvSpPr>
        <p:spPr/>
        <p:txBody>
          <a:bodyPr/>
          <a:lstStyle/>
          <a:p>
            <a:fld id="{7C456A00-B46E-4CF1-9B7A-2453121ABD12}" type="slidenum">
              <a:rPr lang="fr-FR" smtClean="0"/>
              <a:t>3</a:t>
            </a:fld>
            <a:endParaRPr lang="fr-FR"/>
          </a:p>
        </p:txBody>
      </p:sp>
      <p:sp>
        <p:nvSpPr>
          <p:cNvPr id="5" name="Espace réservé du pied de page 4">
            <a:extLst>
              <a:ext uri="{FF2B5EF4-FFF2-40B4-BE49-F238E27FC236}">
                <a16:creationId xmlns:a16="http://schemas.microsoft.com/office/drawing/2014/main" id="{89376FE3-F1AF-4222-819D-13679C54A2BF}"/>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394234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2851A-A9E1-4975-B267-38250113ADC4}"/>
              </a:ext>
            </a:extLst>
          </p:cNvPr>
          <p:cNvSpPr>
            <a:spLocks noGrp="1"/>
          </p:cNvSpPr>
          <p:nvPr>
            <p:ph type="title"/>
          </p:nvPr>
        </p:nvSpPr>
        <p:spPr/>
        <p:txBody>
          <a:bodyPr/>
          <a:lstStyle/>
          <a:p>
            <a:r>
              <a:rPr lang="fr-FR" dirty="0"/>
              <a:t>Recherche documentaire et littéraire</a:t>
            </a:r>
          </a:p>
        </p:txBody>
      </p:sp>
      <p:sp>
        <p:nvSpPr>
          <p:cNvPr id="3" name="Espace réservé du contenu 2">
            <a:extLst>
              <a:ext uri="{FF2B5EF4-FFF2-40B4-BE49-F238E27FC236}">
                <a16:creationId xmlns:a16="http://schemas.microsoft.com/office/drawing/2014/main" id="{0625C966-77B9-4592-A7CB-CE2082DE209A}"/>
              </a:ext>
            </a:extLst>
          </p:cNvPr>
          <p:cNvSpPr>
            <a:spLocks noGrp="1"/>
          </p:cNvSpPr>
          <p:nvPr>
            <p:ph sz="quarter" idx="12"/>
          </p:nvPr>
        </p:nvSpPr>
        <p:spPr>
          <a:xfrm>
            <a:off x="431319" y="1242205"/>
            <a:ext cx="11107737" cy="5009688"/>
          </a:xfrm>
        </p:spPr>
        <p:txBody>
          <a:bodyPr>
            <a:normAutofit fontScale="92500" lnSpcReduction="10000"/>
          </a:bodyPr>
          <a:lstStyle/>
          <a:p>
            <a:r>
              <a:rPr lang="fr-FR" dirty="0"/>
              <a:t>Permet de prendre connaissance des travaux de recherche déjà effectués ainsi que le cas échéant de la réglementation pour établir une base de connaissances.</a:t>
            </a:r>
          </a:p>
          <a:p>
            <a:r>
              <a:rPr lang="fr-FR" dirty="0"/>
              <a:t>Les documents étudiés sont très divers :</a:t>
            </a:r>
          </a:p>
          <a:p>
            <a:pPr lvl="1"/>
            <a:r>
              <a:rPr lang="fr-FR" dirty="0"/>
              <a:t>articles de presse ;</a:t>
            </a:r>
          </a:p>
          <a:p>
            <a:pPr lvl="1"/>
            <a:r>
              <a:rPr lang="fr-FR" dirty="0"/>
              <a:t>articles universitaires ;</a:t>
            </a:r>
          </a:p>
          <a:p>
            <a:pPr lvl="1"/>
            <a:r>
              <a:rPr lang="fr-FR" dirty="0"/>
              <a:t>livres ;</a:t>
            </a:r>
          </a:p>
          <a:p>
            <a:pPr lvl="1"/>
            <a:r>
              <a:rPr lang="fr-FR" dirty="0"/>
              <a:t>décrets de loi ;</a:t>
            </a:r>
          </a:p>
          <a:p>
            <a:pPr lvl="1"/>
            <a:r>
              <a:rPr lang="fr-FR" dirty="0"/>
              <a:t>thèses ;</a:t>
            </a:r>
          </a:p>
          <a:p>
            <a:pPr lvl="1"/>
            <a:r>
              <a:rPr lang="fr-FR" dirty="0"/>
              <a:t>mémoires ;</a:t>
            </a:r>
          </a:p>
          <a:p>
            <a:pPr lvl="1"/>
            <a:r>
              <a:rPr lang="fr-FR" dirty="0"/>
              <a:t>tableaux statistiques…</a:t>
            </a:r>
          </a:p>
        </p:txBody>
      </p:sp>
      <p:sp>
        <p:nvSpPr>
          <p:cNvPr id="4" name="Espace réservé du numéro de diapositive 3">
            <a:extLst>
              <a:ext uri="{FF2B5EF4-FFF2-40B4-BE49-F238E27FC236}">
                <a16:creationId xmlns:a16="http://schemas.microsoft.com/office/drawing/2014/main" id="{E457D678-BDCE-4790-B5DB-6365F37F3D61}"/>
              </a:ext>
            </a:extLst>
          </p:cNvPr>
          <p:cNvSpPr>
            <a:spLocks noGrp="1"/>
          </p:cNvSpPr>
          <p:nvPr>
            <p:ph type="sldNum" sz="quarter" idx="14"/>
          </p:nvPr>
        </p:nvSpPr>
        <p:spPr/>
        <p:txBody>
          <a:bodyPr/>
          <a:lstStyle/>
          <a:p>
            <a:fld id="{7C456A00-B46E-4CF1-9B7A-2453121ABD12}" type="slidenum">
              <a:rPr lang="fr-FR" smtClean="0"/>
              <a:t>4</a:t>
            </a:fld>
            <a:endParaRPr lang="fr-FR"/>
          </a:p>
        </p:txBody>
      </p:sp>
      <p:sp>
        <p:nvSpPr>
          <p:cNvPr id="5" name="Espace réservé du pied de page 4">
            <a:extLst>
              <a:ext uri="{FF2B5EF4-FFF2-40B4-BE49-F238E27FC236}">
                <a16:creationId xmlns:a16="http://schemas.microsoft.com/office/drawing/2014/main" id="{6B5FE1C4-E853-4814-8BE9-494018B274A9}"/>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215540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CB0BC-D578-4FA4-8D58-BCF798A7F4D2}"/>
              </a:ext>
            </a:extLst>
          </p:cNvPr>
          <p:cNvSpPr>
            <a:spLocks noGrp="1"/>
          </p:cNvSpPr>
          <p:nvPr>
            <p:ph type="title"/>
          </p:nvPr>
        </p:nvSpPr>
        <p:spPr/>
        <p:txBody>
          <a:bodyPr>
            <a:normAutofit fontScale="90000"/>
          </a:bodyPr>
          <a:lstStyle/>
          <a:p>
            <a:r>
              <a:rPr lang="fr-FR" dirty="0"/>
              <a:t>Grille d’évaluation (fonds) : 4 critères sur 7 pour la méthodologie et les enquêtes</a:t>
            </a:r>
          </a:p>
        </p:txBody>
      </p:sp>
      <p:sp>
        <p:nvSpPr>
          <p:cNvPr id="3" name="Espace réservé du contenu 2">
            <a:extLst>
              <a:ext uri="{FF2B5EF4-FFF2-40B4-BE49-F238E27FC236}">
                <a16:creationId xmlns:a16="http://schemas.microsoft.com/office/drawing/2014/main" id="{1940D904-3453-4D86-8260-E27DF3043865}"/>
              </a:ext>
            </a:extLst>
          </p:cNvPr>
          <p:cNvSpPr>
            <a:spLocks noGrp="1"/>
          </p:cNvSpPr>
          <p:nvPr>
            <p:ph sz="quarter" idx="12"/>
          </p:nvPr>
        </p:nvSpPr>
        <p:spPr>
          <a:xfrm>
            <a:off x="334963" y="2068050"/>
            <a:ext cx="11107737" cy="4368800"/>
          </a:xfrm>
        </p:spPr>
        <p:txBody>
          <a:bodyPr>
            <a:normAutofit fontScale="92500" lnSpcReduction="20000"/>
          </a:bodyPr>
          <a:lstStyle/>
          <a:p>
            <a:r>
              <a:rPr lang="fr-FR" dirty="0"/>
              <a:t>Capacité à utiliser une </a:t>
            </a:r>
            <a:r>
              <a:rPr lang="fr-FR" b="1" dirty="0">
                <a:solidFill>
                  <a:srgbClr val="FF0000"/>
                </a:solidFill>
              </a:rPr>
              <a:t>méthodologie appropriée </a:t>
            </a:r>
            <a:r>
              <a:rPr lang="fr-FR" dirty="0"/>
              <a:t>(justification et pertinence des choix méthodologiques)</a:t>
            </a:r>
          </a:p>
          <a:p>
            <a:r>
              <a:rPr lang="fr-FR" dirty="0"/>
              <a:t>Capacité à mettre en œuvre et retranscrire la démonstration logique de la démarche adoptée (</a:t>
            </a:r>
            <a:r>
              <a:rPr lang="fr-FR" b="1" dirty="0">
                <a:solidFill>
                  <a:srgbClr val="FF0000"/>
                </a:solidFill>
              </a:rPr>
              <a:t>qualité de l’approche scientifique de la démonstration se fondant sur des études, enquêtes…</a:t>
            </a:r>
            <a:r>
              <a:rPr lang="fr-FR" dirty="0"/>
              <a:t>)</a:t>
            </a:r>
          </a:p>
          <a:p>
            <a:r>
              <a:rPr lang="fr-FR" dirty="0"/>
              <a:t>Capacité à </a:t>
            </a:r>
            <a:r>
              <a:rPr lang="fr-FR" b="1" dirty="0">
                <a:solidFill>
                  <a:srgbClr val="FF0000"/>
                </a:solidFill>
              </a:rPr>
              <a:t>analyser des résultats </a:t>
            </a:r>
            <a:r>
              <a:rPr lang="fr-FR" dirty="0"/>
              <a:t>par rapport à la problématique posée et à la méthodologie retenue</a:t>
            </a:r>
          </a:p>
          <a:p>
            <a:r>
              <a:rPr lang="fr-FR" dirty="0"/>
              <a:t>Capacité de synthèse et capacité à identifier les </a:t>
            </a:r>
            <a:r>
              <a:rPr lang="fr-FR" b="1" dirty="0">
                <a:solidFill>
                  <a:srgbClr val="FF0000"/>
                </a:solidFill>
              </a:rPr>
              <a:t>limites et prolongements</a:t>
            </a:r>
            <a:r>
              <a:rPr lang="fr-FR" dirty="0"/>
              <a:t> possibles de son travail</a:t>
            </a:r>
          </a:p>
          <a:p>
            <a:endParaRPr lang="fr-FR" dirty="0"/>
          </a:p>
        </p:txBody>
      </p:sp>
      <p:sp>
        <p:nvSpPr>
          <p:cNvPr id="4" name="Espace réservé du numéro de diapositive 3">
            <a:extLst>
              <a:ext uri="{FF2B5EF4-FFF2-40B4-BE49-F238E27FC236}">
                <a16:creationId xmlns:a16="http://schemas.microsoft.com/office/drawing/2014/main" id="{55C3D8FA-8DC0-4214-901C-95C7AF13B12E}"/>
              </a:ext>
            </a:extLst>
          </p:cNvPr>
          <p:cNvSpPr>
            <a:spLocks noGrp="1"/>
          </p:cNvSpPr>
          <p:nvPr>
            <p:ph type="sldNum" sz="quarter" idx="14"/>
          </p:nvPr>
        </p:nvSpPr>
        <p:spPr/>
        <p:txBody>
          <a:bodyPr/>
          <a:lstStyle/>
          <a:p>
            <a:fld id="{7C456A00-B46E-4CF1-9B7A-2453121ABD12}" type="slidenum">
              <a:rPr lang="fr-FR" smtClean="0"/>
              <a:t>5</a:t>
            </a:fld>
            <a:endParaRPr lang="fr-FR"/>
          </a:p>
        </p:txBody>
      </p:sp>
      <p:sp>
        <p:nvSpPr>
          <p:cNvPr id="5" name="Espace réservé du pied de page 4">
            <a:extLst>
              <a:ext uri="{FF2B5EF4-FFF2-40B4-BE49-F238E27FC236}">
                <a16:creationId xmlns:a16="http://schemas.microsoft.com/office/drawing/2014/main" id="{89376FE3-F1AF-4222-819D-13679C54A2BF}"/>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219844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D5490-C54D-43A1-90D8-6AC453FDE98C}"/>
              </a:ext>
            </a:extLst>
          </p:cNvPr>
          <p:cNvSpPr>
            <a:spLocks noGrp="1"/>
          </p:cNvSpPr>
          <p:nvPr>
            <p:ph type="title"/>
          </p:nvPr>
        </p:nvSpPr>
        <p:spPr/>
        <p:txBody>
          <a:bodyPr/>
          <a:lstStyle/>
          <a:p>
            <a:r>
              <a:rPr lang="fr-FR" dirty="0"/>
              <a:t>Mémoire et enquêtes : phase théorique</a:t>
            </a:r>
          </a:p>
        </p:txBody>
      </p:sp>
      <p:sp>
        <p:nvSpPr>
          <p:cNvPr id="4" name="Espace réservé du numéro de diapositive 3">
            <a:extLst>
              <a:ext uri="{FF2B5EF4-FFF2-40B4-BE49-F238E27FC236}">
                <a16:creationId xmlns:a16="http://schemas.microsoft.com/office/drawing/2014/main" id="{F0EECE42-E017-438B-86F6-2425EF02709A}"/>
              </a:ext>
            </a:extLst>
          </p:cNvPr>
          <p:cNvSpPr>
            <a:spLocks noGrp="1"/>
          </p:cNvSpPr>
          <p:nvPr>
            <p:ph type="sldNum" sz="quarter" idx="14"/>
          </p:nvPr>
        </p:nvSpPr>
        <p:spPr/>
        <p:txBody>
          <a:bodyPr/>
          <a:lstStyle/>
          <a:p>
            <a:fld id="{7C456A00-B46E-4CF1-9B7A-2453121ABD12}" type="slidenum">
              <a:rPr lang="fr-FR" smtClean="0"/>
              <a:t>6</a:t>
            </a:fld>
            <a:endParaRPr lang="fr-FR"/>
          </a:p>
        </p:txBody>
      </p:sp>
      <p:sp>
        <p:nvSpPr>
          <p:cNvPr id="5" name="Espace réservé du pied de page 4">
            <a:extLst>
              <a:ext uri="{FF2B5EF4-FFF2-40B4-BE49-F238E27FC236}">
                <a16:creationId xmlns:a16="http://schemas.microsoft.com/office/drawing/2014/main" id="{3EC0BAE5-AB82-4978-9C1C-FEC07F05C69B}"/>
              </a:ext>
            </a:extLst>
          </p:cNvPr>
          <p:cNvSpPr>
            <a:spLocks noGrp="1"/>
          </p:cNvSpPr>
          <p:nvPr>
            <p:ph type="ftr" sz="quarter" idx="3"/>
          </p:nvPr>
        </p:nvSpPr>
        <p:spPr/>
        <p:txBody>
          <a:bodyPr/>
          <a:lstStyle/>
          <a:p>
            <a:r>
              <a:rPr lang="fr-FR"/>
              <a:t>dscg-ue7-gac</a:t>
            </a:r>
          </a:p>
        </p:txBody>
      </p:sp>
      <p:pic>
        <p:nvPicPr>
          <p:cNvPr id="11" name="Espace réservé du contenu 10">
            <a:extLst>
              <a:ext uri="{FF2B5EF4-FFF2-40B4-BE49-F238E27FC236}">
                <a16:creationId xmlns:a16="http://schemas.microsoft.com/office/drawing/2014/main" id="{D09F1D62-BD0D-493F-B4F7-0FE4780BC6F5}"/>
              </a:ext>
            </a:extLst>
          </p:cNvPr>
          <p:cNvPicPr>
            <a:picLocks noGrp="1" noChangeAspect="1"/>
          </p:cNvPicPr>
          <p:nvPr>
            <p:ph sz="quarter" idx="12"/>
          </p:nvPr>
        </p:nvPicPr>
        <p:blipFill>
          <a:blip r:embed="rId2"/>
          <a:stretch>
            <a:fillRect/>
          </a:stretch>
        </p:blipFill>
        <p:spPr>
          <a:xfrm>
            <a:off x="140969" y="2365829"/>
            <a:ext cx="11652679" cy="2525485"/>
          </a:xfrm>
        </p:spPr>
      </p:pic>
    </p:spTree>
    <p:extLst>
      <p:ext uri="{BB962C8B-B14F-4D97-AF65-F5344CB8AC3E}">
        <p14:creationId xmlns:p14="http://schemas.microsoft.com/office/powerpoint/2010/main" val="5942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0CA866-FA7A-4B0C-82FB-6B207B89AE22}"/>
              </a:ext>
            </a:extLst>
          </p:cNvPr>
          <p:cNvSpPr>
            <a:spLocks noGrp="1"/>
          </p:cNvSpPr>
          <p:nvPr>
            <p:ph type="title"/>
          </p:nvPr>
        </p:nvSpPr>
        <p:spPr/>
        <p:txBody>
          <a:bodyPr>
            <a:normAutofit fontScale="90000"/>
          </a:bodyPr>
          <a:lstStyle/>
          <a:p>
            <a:r>
              <a:rPr lang="fr-FR" dirty="0"/>
              <a:t>Méthodologie appropriée : le questionnement </a:t>
            </a:r>
            <a:r>
              <a:rPr lang="fr-FR" dirty="0">
                <a:hlinkClick r:id="rId2"/>
              </a:rPr>
              <a:t>épistémologique</a:t>
            </a:r>
            <a:r>
              <a:rPr lang="fr-FR" dirty="0"/>
              <a:t> préalable…</a:t>
            </a:r>
          </a:p>
        </p:txBody>
      </p:sp>
      <p:sp>
        <p:nvSpPr>
          <p:cNvPr id="3" name="Espace réservé du contenu 2">
            <a:extLst>
              <a:ext uri="{FF2B5EF4-FFF2-40B4-BE49-F238E27FC236}">
                <a16:creationId xmlns:a16="http://schemas.microsoft.com/office/drawing/2014/main" id="{02D8F472-99B5-4E61-B274-2747A760FD6C}"/>
              </a:ext>
            </a:extLst>
          </p:cNvPr>
          <p:cNvSpPr>
            <a:spLocks noGrp="1"/>
          </p:cNvSpPr>
          <p:nvPr>
            <p:ph sz="quarter" idx="12"/>
          </p:nvPr>
        </p:nvSpPr>
        <p:spPr/>
        <p:txBody>
          <a:bodyPr>
            <a:normAutofit fontScale="77500" lnSpcReduction="20000"/>
          </a:bodyPr>
          <a:lstStyle/>
          <a:p>
            <a:r>
              <a:rPr lang="fr-FR" dirty="0"/>
              <a:t>En quoi le projet de recherche que j’envisage pourra-t-il être tenu pour un projet de recherche scientifique ?</a:t>
            </a:r>
          </a:p>
          <a:p>
            <a:r>
              <a:rPr lang="fr-FR" dirty="0"/>
              <a:t>Quels objectifs de recherche puis-je revendiquer ?</a:t>
            </a:r>
          </a:p>
          <a:p>
            <a:r>
              <a:rPr lang="fr-FR" dirty="0"/>
              <a:t>Qu’est-ce qui me permet d’argumenter cela ?</a:t>
            </a:r>
          </a:p>
          <a:p>
            <a:r>
              <a:rPr lang="fr-FR" dirty="0"/>
              <a:t>Quels sont les éléments qui me donnent la possibilité de considérer que je serai en position d’extériorité et de neutralité face à ce que je vais étudier, d’en rester détaché et distant ?</a:t>
            </a:r>
          </a:p>
          <a:p>
            <a:r>
              <a:rPr lang="fr-FR" dirty="0"/>
              <a:t>Dans quelles conditions suis-je autorisé à avancer tel résultat ?</a:t>
            </a:r>
          </a:p>
          <a:p>
            <a:r>
              <a:rPr lang="fr-FR" dirty="0"/>
              <a:t>Quelles précautions dois-je prendre dans la présentation de mes résultats et le développement de mes conclusions ?</a:t>
            </a:r>
          </a:p>
        </p:txBody>
      </p:sp>
      <p:sp>
        <p:nvSpPr>
          <p:cNvPr id="4" name="Espace réservé du numéro de diapositive 3">
            <a:extLst>
              <a:ext uri="{FF2B5EF4-FFF2-40B4-BE49-F238E27FC236}">
                <a16:creationId xmlns:a16="http://schemas.microsoft.com/office/drawing/2014/main" id="{21C86F1C-97B3-4C5C-A1A4-DB34B6F29894}"/>
              </a:ext>
            </a:extLst>
          </p:cNvPr>
          <p:cNvSpPr>
            <a:spLocks noGrp="1"/>
          </p:cNvSpPr>
          <p:nvPr>
            <p:ph type="sldNum" sz="quarter" idx="14"/>
          </p:nvPr>
        </p:nvSpPr>
        <p:spPr/>
        <p:txBody>
          <a:bodyPr/>
          <a:lstStyle/>
          <a:p>
            <a:fld id="{7C456A00-B46E-4CF1-9B7A-2453121ABD12}" type="slidenum">
              <a:rPr lang="fr-FR" smtClean="0"/>
              <a:t>7</a:t>
            </a:fld>
            <a:endParaRPr lang="fr-FR"/>
          </a:p>
        </p:txBody>
      </p:sp>
      <p:sp>
        <p:nvSpPr>
          <p:cNvPr id="5" name="Espace réservé du pied de page 4">
            <a:extLst>
              <a:ext uri="{FF2B5EF4-FFF2-40B4-BE49-F238E27FC236}">
                <a16:creationId xmlns:a16="http://schemas.microsoft.com/office/drawing/2014/main" id="{856A9505-9C4B-42FB-98F0-7D66E514F424}"/>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51652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D19026-7D38-41F1-AF1D-6650C6CE9CB9}"/>
              </a:ext>
            </a:extLst>
          </p:cNvPr>
          <p:cNvSpPr>
            <a:spLocks noGrp="1"/>
          </p:cNvSpPr>
          <p:nvPr>
            <p:ph type="title"/>
          </p:nvPr>
        </p:nvSpPr>
        <p:spPr/>
        <p:txBody>
          <a:bodyPr/>
          <a:lstStyle/>
          <a:p>
            <a:r>
              <a:rPr lang="fr-FR" dirty="0"/>
              <a:t>Les paradigmes en SG</a:t>
            </a:r>
          </a:p>
        </p:txBody>
      </p:sp>
      <p:pic>
        <p:nvPicPr>
          <p:cNvPr id="7" name="Espace réservé du contenu 6">
            <a:extLst>
              <a:ext uri="{FF2B5EF4-FFF2-40B4-BE49-F238E27FC236}">
                <a16:creationId xmlns:a16="http://schemas.microsoft.com/office/drawing/2014/main" id="{95C8BD86-6915-41F5-BC65-A1160C2CA0BF}"/>
              </a:ext>
            </a:extLst>
          </p:cNvPr>
          <p:cNvPicPr>
            <a:picLocks noGrp="1" noChangeAspect="1"/>
          </p:cNvPicPr>
          <p:nvPr>
            <p:ph sz="quarter" idx="12"/>
          </p:nvPr>
        </p:nvPicPr>
        <p:blipFill>
          <a:blip r:embed="rId2"/>
          <a:stretch>
            <a:fillRect/>
          </a:stretch>
        </p:blipFill>
        <p:spPr>
          <a:xfrm>
            <a:off x="431319" y="1114917"/>
            <a:ext cx="10625886" cy="4956808"/>
          </a:xfrm>
        </p:spPr>
      </p:pic>
      <p:sp>
        <p:nvSpPr>
          <p:cNvPr id="4" name="Espace réservé du numéro de diapositive 3">
            <a:extLst>
              <a:ext uri="{FF2B5EF4-FFF2-40B4-BE49-F238E27FC236}">
                <a16:creationId xmlns:a16="http://schemas.microsoft.com/office/drawing/2014/main" id="{672FE2CC-C509-457D-94B1-23F6C6B03C0D}"/>
              </a:ext>
            </a:extLst>
          </p:cNvPr>
          <p:cNvSpPr>
            <a:spLocks noGrp="1"/>
          </p:cNvSpPr>
          <p:nvPr>
            <p:ph type="sldNum" sz="quarter" idx="14"/>
          </p:nvPr>
        </p:nvSpPr>
        <p:spPr/>
        <p:txBody>
          <a:bodyPr/>
          <a:lstStyle/>
          <a:p>
            <a:fld id="{7C456A00-B46E-4CF1-9B7A-2453121ABD12}" type="slidenum">
              <a:rPr lang="fr-FR" smtClean="0"/>
              <a:t>8</a:t>
            </a:fld>
            <a:endParaRPr lang="fr-FR"/>
          </a:p>
        </p:txBody>
      </p:sp>
      <p:sp>
        <p:nvSpPr>
          <p:cNvPr id="5" name="Espace réservé du pied de page 4">
            <a:extLst>
              <a:ext uri="{FF2B5EF4-FFF2-40B4-BE49-F238E27FC236}">
                <a16:creationId xmlns:a16="http://schemas.microsoft.com/office/drawing/2014/main" id="{C9029594-D943-4D12-9C66-05BF89428DED}"/>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56733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3A682-5139-4953-BE9C-67098D97191F}"/>
              </a:ext>
            </a:extLst>
          </p:cNvPr>
          <p:cNvSpPr>
            <a:spLocks noGrp="1"/>
          </p:cNvSpPr>
          <p:nvPr>
            <p:ph type="title"/>
          </p:nvPr>
        </p:nvSpPr>
        <p:spPr>
          <a:xfrm>
            <a:off x="431319" y="276362"/>
            <a:ext cx="10344539" cy="793630"/>
          </a:xfrm>
        </p:spPr>
        <p:txBody>
          <a:bodyPr/>
          <a:lstStyle/>
          <a:p>
            <a:r>
              <a:rPr lang="fr-FR" dirty="0"/>
              <a:t>Epistémologie et méthodologie : synthèse</a:t>
            </a:r>
          </a:p>
        </p:txBody>
      </p:sp>
      <p:pic>
        <p:nvPicPr>
          <p:cNvPr id="7" name="Espace réservé du contenu 6">
            <a:extLst>
              <a:ext uri="{FF2B5EF4-FFF2-40B4-BE49-F238E27FC236}">
                <a16:creationId xmlns:a16="http://schemas.microsoft.com/office/drawing/2014/main" id="{A2631C5E-30D6-4B3C-B623-59ED1D400303}"/>
              </a:ext>
            </a:extLst>
          </p:cNvPr>
          <p:cNvPicPr>
            <a:picLocks noGrp="1" noChangeAspect="1"/>
          </p:cNvPicPr>
          <p:nvPr>
            <p:ph sz="quarter" idx="12"/>
          </p:nvPr>
        </p:nvPicPr>
        <p:blipFill>
          <a:blip r:embed="rId2"/>
          <a:stretch>
            <a:fillRect/>
          </a:stretch>
        </p:blipFill>
        <p:spPr>
          <a:xfrm>
            <a:off x="846524" y="1099008"/>
            <a:ext cx="8920613" cy="5337842"/>
          </a:xfrm>
        </p:spPr>
      </p:pic>
      <p:sp>
        <p:nvSpPr>
          <p:cNvPr id="4" name="Espace réservé du numéro de diapositive 3">
            <a:extLst>
              <a:ext uri="{FF2B5EF4-FFF2-40B4-BE49-F238E27FC236}">
                <a16:creationId xmlns:a16="http://schemas.microsoft.com/office/drawing/2014/main" id="{81E2529A-C949-463C-B4F2-90B49BEA6F3E}"/>
              </a:ext>
            </a:extLst>
          </p:cNvPr>
          <p:cNvSpPr>
            <a:spLocks noGrp="1"/>
          </p:cNvSpPr>
          <p:nvPr>
            <p:ph type="sldNum" sz="quarter" idx="14"/>
          </p:nvPr>
        </p:nvSpPr>
        <p:spPr/>
        <p:txBody>
          <a:bodyPr/>
          <a:lstStyle/>
          <a:p>
            <a:fld id="{7C456A00-B46E-4CF1-9B7A-2453121ABD12}" type="slidenum">
              <a:rPr lang="fr-FR" smtClean="0"/>
              <a:t>9</a:t>
            </a:fld>
            <a:endParaRPr lang="fr-FR"/>
          </a:p>
        </p:txBody>
      </p:sp>
      <p:sp>
        <p:nvSpPr>
          <p:cNvPr id="5" name="Espace réservé du pied de page 4">
            <a:extLst>
              <a:ext uri="{FF2B5EF4-FFF2-40B4-BE49-F238E27FC236}">
                <a16:creationId xmlns:a16="http://schemas.microsoft.com/office/drawing/2014/main" id="{9B10A781-44EA-4611-8D28-D5032752F755}"/>
              </a:ext>
            </a:extLst>
          </p:cNvPr>
          <p:cNvSpPr>
            <a:spLocks noGrp="1"/>
          </p:cNvSpPr>
          <p:nvPr>
            <p:ph type="ftr" sz="quarter" idx="3"/>
          </p:nvPr>
        </p:nvSpPr>
        <p:spPr/>
        <p:txBody>
          <a:bodyPr/>
          <a:lstStyle/>
          <a:p>
            <a:r>
              <a:rPr lang="fr-FR"/>
              <a:t>dscg-ue7-gac</a:t>
            </a:r>
          </a:p>
        </p:txBody>
      </p:sp>
    </p:spTree>
    <p:extLst>
      <p:ext uri="{BB962C8B-B14F-4D97-AF65-F5344CB8AC3E}">
        <p14:creationId xmlns:p14="http://schemas.microsoft.com/office/powerpoint/2010/main" val="980915221"/>
      </p:ext>
    </p:extLst>
  </p:cSld>
  <p:clrMapOvr>
    <a:masterClrMapping/>
  </p:clrMapOvr>
</p:sld>
</file>

<file path=ppt/theme/theme1.xml><?xml version="1.0" encoding="utf-8"?>
<a:theme xmlns:a="http://schemas.openxmlformats.org/drawingml/2006/main" name="necours">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mbre extrêm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ours" id="{E036E734-0635-4532-9A05-D91046492D72}" vid="{AB58F856-8972-41A7-9043-A8D0543879E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necours</Template>
  <TotalTime>236</TotalTime>
  <Words>1437</Words>
  <Application>Microsoft Office PowerPoint</Application>
  <PresentationFormat>Grand écran</PresentationFormat>
  <Paragraphs>150</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Courier New</vt:lpstr>
      <vt:lpstr>necours</vt:lpstr>
      <vt:lpstr>UE7- Méthodologie de recherche et enquêtes (diapo 1-concepts)</vt:lpstr>
      <vt:lpstr>Méthodologie de la recherche scientifique</vt:lpstr>
      <vt:lpstr>Grille d’évaluation (fonds) : 3 critères sur 7 pour la problématique, l’état de l’art, et l’intérêt pour la profession</vt:lpstr>
      <vt:lpstr>Recherche documentaire et littéraire</vt:lpstr>
      <vt:lpstr>Grille d’évaluation (fonds) : 4 critères sur 7 pour la méthodologie et les enquêtes</vt:lpstr>
      <vt:lpstr>Mémoire et enquêtes : phase théorique</vt:lpstr>
      <vt:lpstr>Méthodologie appropriée : le questionnement épistémologique préalable…</vt:lpstr>
      <vt:lpstr>Les paradigmes en SG</vt:lpstr>
      <vt:lpstr>Epistémologie et méthodologie : synthèse</vt:lpstr>
      <vt:lpstr>Définition : Les types de recherche (objectifs de recherche)</vt:lpstr>
      <vt:lpstr>Définition : Les démarches de recherche</vt:lpstr>
      <vt:lpstr>Définition : Les modes de raisonnement</vt:lpstr>
      <vt:lpstr>Les étapes d’une recherche</vt:lpstr>
      <vt:lpstr>La recherche : L’hypothèse</vt:lpstr>
      <vt:lpstr>Lien problématique // hypothèses</vt:lpstr>
      <vt:lpstr>Les enquêtes</vt:lpstr>
      <vt:lpstr>Enquêtes : définitions</vt:lpstr>
      <vt:lpstr>Enquêtes quantitatives  : définitions</vt:lpstr>
      <vt:lpstr>Enquêtes qualitatives  : définitions</vt:lpstr>
      <vt:lpstr>Enquêtes qualitatives - entretiens : définitions</vt:lpstr>
      <vt:lpstr>Le déroulement de l’enquête</vt:lpstr>
      <vt:lpstr>Annexe : Le cycle recherche-action</vt:lpstr>
      <vt:lpstr>Annexe : Raisonnement logique – Induction</vt:lpstr>
      <vt:lpstr>Annexe : Raisonnement logique – déduction</vt:lpstr>
      <vt:lpstr>Annexe : Raisonnement logique et approche qualitative/quantitative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Projets ERP</dc:title>
  <dc:creator>Georges Cherry</dc:creator>
  <cp:lastModifiedBy>Georges Cherry</cp:lastModifiedBy>
  <cp:revision>11</cp:revision>
  <dcterms:created xsi:type="dcterms:W3CDTF">2021-04-16T11:12:54Z</dcterms:created>
  <dcterms:modified xsi:type="dcterms:W3CDTF">2021-10-25T16:03:00Z</dcterms:modified>
</cp:coreProperties>
</file>